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Masters/slideMaster2.xml" ContentType="application/vnd.openxmlformats-officedocument.presentationml.slide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gs/tag1.xml" ContentType="application/vnd.openxmlformats-officedocument.presentationml.tags+xml"/>
  <Override PartName="/ppt/slides/slide6.xml" ContentType="application/vnd.openxmlformats-officedocument.presentationml.slide+xml"/>
  <Override PartName="/ppt/slides/slide7.xml" ContentType="application/vnd.openxmlformats-officedocument.presentationml.slide+xml"/>
  <Override PartName="/ppt/notesSlides/notesSlide1.xml" ContentType="application/vnd.openxmlformats-officedocument.presentationml.notes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11"/>
  </p:notesMasterIdLst>
  <p:sldIdLst>
    <p:sldId id="256" r:id="rId4"/>
    <p:sldId id="266" r:id="rId5"/>
    <p:sldId id="258" r:id="rId6"/>
    <p:sldId id="257" r:id="rId7"/>
    <p:sldId id="275" r:id="rId8"/>
    <p:sldId id="276" r:id="rId9"/>
    <p:sldId id="265" r:id="rId10"/>
    <p:sldId id="267" r:id="rId12"/>
    <p:sldId id="268" r:id="rId13"/>
    <p:sldId id="270" r:id="rId14"/>
  </p:sldIdLst>
  <p:sldSz cx="13002895" cy="9756775"/>
  <p:notesSz cx="6858000" cy="9144000"/>
  <p:custDataLst>
    <p:tags r:id="rId18"/>
  </p:custDataLst>
  <p:defaultTextStyle>
    <a:defPPr>
      <a:defRPr lang="es-ES_tradnl"/>
    </a:defPPr>
    <a:lvl1pPr marL="0" lvl="0" indent="0"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1pPr>
    <a:lvl2pPr marL="649605" lvl="1" indent="-192405"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2pPr>
    <a:lvl3pPr marL="1300480" lvl="2" indent="-386080"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3pPr>
    <a:lvl4pPr marL="1949450" lvl="3" indent="-577850"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4pPr>
    <a:lvl5pPr marL="2600325" lvl="4" indent="-771525"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5pPr>
    <a:lvl6pPr marL="2286000" lvl="5" indent="-771525"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6pPr>
    <a:lvl7pPr marL="2743200" lvl="6" indent="-771525"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7pPr>
    <a:lvl8pPr marL="3200400" lvl="7" indent="-771525"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8pPr>
    <a:lvl9pPr marL="3657600" lvl="8" indent="-771525" algn="l" defTabSz="649605" rtl="0" eaLnBrk="1" fontAlgn="base" latinLnBrk="0" hangingPunct="1">
      <a:lnSpc>
        <a:spcPct val="100000"/>
      </a:lnSpc>
      <a:spcBef>
        <a:spcPct val="0"/>
      </a:spcBef>
      <a:spcAft>
        <a:spcPct val="0"/>
      </a:spcAft>
      <a:buNone/>
      <a:defRPr sz="2600" b="0" i="0" u="none" kern="1200" baseline="0">
        <a:solidFill>
          <a:schemeClr val="tx1"/>
        </a:solidFill>
        <a:latin typeface="Arial" panose="020B0604020202020204" pitchFamily="34" charset="0"/>
        <a:ea typeface="MS PGothic" panose="020B060007020508020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showGuides="1">
      <p:cViewPr>
        <p:scale>
          <a:sx n="80" d="100"/>
          <a:sy n="80" d="100"/>
        </p:scale>
        <p:origin x="1554" y="-84"/>
      </p:cViewPr>
      <p:guideLst>
        <p:guide orient="horz" pos="3072"/>
        <p:guide pos="409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8" Type="http://schemas.openxmlformats.org/officeDocument/2006/relationships/tags" Target="tags/tag2.xml"/><Relationship Id="rId13" Type="http://schemas.openxmlformats.org/officeDocument/2006/relationships/slide" Target="slides/slide9.xml"/><Relationship Id="rId3" Type="http://schemas.openxmlformats.org/officeDocument/2006/relationships/slideMaster" Target="slideMasters/slideMaster2.xml"/><Relationship Id="rId7" Type="http://schemas.openxmlformats.org/officeDocument/2006/relationships/slide" Target="slides/slide4.xml"/><Relationship Id="rId17" Type="http://schemas.openxmlformats.org/officeDocument/2006/relationships/tableStyles" Target="tableStyles.xml"/><Relationship Id="rId12" Type="http://schemas.openxmlformats.org/officeDocument/2006/relationships/slide" Target="slides/slide8.xml"/><Relationship Id="rId2" Type="http://schemas.openxmlformats.org/officeDocument/2006/relationships/theme" Target="theme/theme1.xml"/><Relationship Id="rId16" Type="http://schemas.openxmlformats.org/officeDocument/2006/relationships/viewProps" Target="viewProps.xml"/><Relationship Id="rId20" Type="http://schemas.openxmlformats.org/officeDocument/2006/relationships/customXml" Target="../customXml/item2.xml"/><Relationship Id="rId6" Type="http://schemas.openxmlformats.org/officeDocument/2006/relationships/slide" Target="slides/slide3.xml"/><Relationship Id="rId11" Type="http://schemas.openxmlformats.org/officeDocument/2006/relationships/notesMaster" Target="notesMasters/notesMaster1.xml"/><Relationship Id="rId1" Type="http://schemas.openxmlformats.org/officeDocument/2006/relationships/slideMaster" Target="slideMasters/slideMaster1.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customXml" Target="../customXml/item1.xml"/><Relationship Id="rId9" Type="http://schemas.openxmlformats.org/officeDocument/2006/relationships/slide" Target="slides/slide6.xml"/><Relationship Id="rId4" Type="http://schemas.openxmlformats.org/officeDocument/2006/relationships/slide" Target="slides/slide1.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2470" y="1143000"/>
            <a:ext cx="4113059"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975241" y="3030925"/>
            <a:ext cx="11052731" cy="2091383"/>
          </a:xfrm>
        </p:spPr>
        <p:txBody>
          <a:bodyPr/>
          <a:lstStyle/>
          <a:p>
            <a:r>
              <a:rPr lang="es-ES_tradnl"/>
              <a:t>Clic para editar título</a:t>
            </a:r>
            <a:endParaRPr lang="es-ES_tradnl"/>
          </a:p>
        </p:txBody>
      </p:sp>
      <p:sp>
        <p:nvSpPr>
          <p:cNvPr id="3" name="Subtítulo 2"/>
          <p:cNvSpPr>
            <a:spLocks noGrp="1"/>
          </p:cNvSpPr>
          <p:nvPr>
            <p:ph type="subTitle" idx="1" hasCustomPrompt="1"/>
          </p:nvPr>
        </p:nvSpPr>
        <p:spPr>
          <a:xfrm>
            <a:off x="1950482" y="5528839"/>
            <a:ext cx="9102249" cy="2493398"/>
          </a:xfrm>
        </p:spPr>
        <p:txBody>
          <a:bodyPr/>
          <a:lstStyle>
            <a:lvl1pPr marL="0" indent="0" algn="ctr">
              <a:buNone/>
              <a:defRPr>
                <a:solidFill>
                  <a:schemeClr val="tx1">
                    <a:tint val="75000"/>
                  </a:schemeClr>
                </a:solidFill>
              </a:defRPr>
            </a:lvl1pPr>
            <a:lvl2pPr marL="650240" indent="0" algn="ctr">
              <a:buNone/>
              <a:defRPr>
                <a:solidFill>
                  <a:schemeClr val="tx1">
                    <a:tint val="75000"/>
                  </a:schemeClr>
                </a:solidFill>
              </a:defRPr>
            </a:lvl2pPr>
            <a:lvl3pPr marL="1300480" indent="0" algn="ctr">
              <a:buNone/>
              <a:defRPr>
                <a:solidFill>
                  <a:schemeClr val="tx1">
                    <a:tint val="75000"/>
                  </a:schemeClr>
                </a:solidFill>
              </a:defRPr>
            </a:lvl3pPr>
            <a:lvl4pPr marL="1950720" indent="0" algn="ctr">
              <a:buNone/>
              <a:defRPr>
                <a:solidFill>
                  <a:schemeClr val="tx1">
                    <a:tint val="75000"/>
                  </a:schemeClr>
                </a:solidFill>
              </a:defRPr>
            </a:lvl4pPr>
            <a:lvl5pPr marL="2600960" indent="0" algn="ctr">
              <a:buNone/>
              <a:defRPr>
                <a:solidFill>
                  <a:schemeClr val="tx1">
                    <a:tint val="75000"/>
                  </a:schemeClr>
                </a:solidFill>
              </a:defRPr>
            </a:lvl5pPr>
            <a:lvl6pPr marL="3251200" indent="0" algn="ctr">
              <a:buNone/>
              <a:defRPr>
                <a:solidFill>
                  <a:schemeClr val="tx1">
                    <a:tint val="75000"/>
                  </a:schemeClr>
                </a:solidFill>
              </a:defRPr>
            </a:lvl6pPr>
            <a:lvl7pPr marL="3901440" indent="0" algn="ctr">
              <a:buNone/>
              <a:defRPr>
                <a:solidFill>
                  <a:schemeClr val="tx1">
                    <a:tint val="75000"/>
                  </a:schemeClr>
                </a:solidFill>
              </a:defRPr>
            </a:lvl7pPr>
            <a:lvl8pPr marL="4551680" indent="0" algn="ctr">
              <a:buNone/>
              <a:defRPr>
                <a:solidFill>
                  <a:schemeClr val="tx1">
                    <a:tint val="75000"/>
                  </a:schemeClr>
                </a:solidFill>
              </a:defRPr>
            </a:lvl8pPr>
            <a:lvl9pPr marL="5201920" indent="0" algn="ctr">
              <a:buNone/>
              <a:defRPr>
                <a:solidFill>
                  <a:schemeClr val="tx1">
                    <a:tint val="75000"/>
                  </a:schemeClr>
                </a:solidFill>
              </a:defRPr>
            </a:lvl9pPr>
          </a:lstStyle>
          <a:p>
            <a:r>
              <a:rPr lang="es-ES_tradnl"/>
              <a:t>Haga clic para modificar el estilo de subtítulo del patrón</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Marcador de contenido 2"/>
          <p:cNvSpPr>
            <a:spLocks noGrp="1"/>
          </p:cNvSpPr>
          <p:nvPr>
            <p:ph idx="1" hasCustomPrompt="1"/>
          </p:nvPr>
        </p:nvSpPr>
        <p:spPr/>
        <p:txBody>
          <a:body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1027164" y="6269632"/>
            <a:ext cx="11052731" cy="1937804"/>
          </a:xfrm>
        </p:spPr>
        <p:txBody>
          <a:bodyPr anchor="t"/>
          <a:lstStyle>
            <a:lvl1pPr algn="l">
              <a:defRPr sz="5700" b="1" cap="all"/>
            </a:lvl1pPr>
          </a:lstStyle>
          <a:p>
            <a:r>
              <a:rPr lang="es-ES_tradnl"/>
              <a:t>Clic para editar título</a:t>
            </a:r>
            <a:endParaRPr lang="es-ES_tradnl"/>
          </a:p>
        </p:txBody>
      </p:sp>
      <p:sp>
        <p:nvSpPr>
          <p:cNvPr id="3" name="Marcador de texto 2"/>
          <p:cNvSpPr>
            <a:spLocks noGrp="1"/>
          </p:cNvSpPr>
          <p:nvPr>
            <p:ph type="body" idx="1" hasCustomPrompt="1"/>
          </p:nvPr>
        </p:nvSpPr>
        <p:spPr>
          <a:xfrm>
            <a:off x="1027164" y="4135338"/>
            <a:ext cx="11052731" cy="2134294"/>
          </a:xfrm>
        </p:spPr>
        <p:txBody>
          <a:bodyPr anchor="b"/>
          <a:lstStyle>
            <a:lvl1pPr marL="0" indent="0">
              <a:buNone/>
              <a:defRPr sz="2800">
                <a:solidFill>
                  <a:schemeClr val="tx1">
                    <a:tint val="75000"/>
                  </a:schemeClr>
                </a:solidFill>
              </a:defRPr>
            </a:lvl1pPr>
            <a:lvl2pPr marL="650240" indent="0">
              <a:buNone/>
              <a:defRPr sz="2600">
                <a:solidFill>
                  <a:schemeClr val="tx1">
                    <a:tint val="75000"/>
                  </a:schemeClr>
                </a:solidFill>
              </a:defRPr>
            </a:lvl2pPr>
            <a:lvl3pPr marL="1300480" indent="0">
              <a:buNone/>
              <a:defRPr sz="2300">
                <a:solidFill>
                  <a:schemeClr val="tx1">
                    <a:tint val="75000"/>
                  </a:schemeClr>
                </a:solidFill>
              </a:defRPr>
            </a:lvl3pPr>
            <a:lvl4pPr marL="1950720" indent="0">
              <a:buNone/>
              <a:defRPr sz="2000">
                <a:solidFill>
                  <a:schemeClr val="tx1">
                    <a:tint val="75000"/>
                  </a:schemeClr>
                </a:solidFill>
              </a:defRPr>
            </a:lvl4pPr>
            <a:lvl5pPr marL="2600960" indent="0">
              <a:buNone/>
              <a:defRPr sz="2000">
                <a:solidFill>
                  <a:schemeClr val="tx1">
                    <a:tint val="75000"/>
                  </a:schemeClr>
                </a:solidFill>
              </a:defRPr>
            </a:lvl5pPr>
            <a:lvl6pPr marL="3251200" indent="0">
              <a:buNone/>
              <a:defRPr sz="2000">
                <a:solidFill>
                  <a:schemeClr val="tx1">
                    <a:tint val="75000"/>
                  </a:schemeClr>
                </a:solidFill>
              </a:defRPr>
            </a:lvl6pPr>
            <a:lvl7pPr marL="3901440" indent="0">
              <a:buNone/>
              <a:defRPr sz="2000">
                <a:solidFill>
                  <a:schemeClr val="tx1">
                    <a:tint val="75000"/>
                  </a:schemeClr>
                </a:solidFill>
              </a:defRPr>
            </a:lvl7pPr>
            <a:lvl8pPr marL="4551680" indent="0">
              <a:buNone/>
              <a:defRPr sz="2000">
                <a:solidFill>
                  <a:schemeClr val="tx1">
                    <a:tint val="75000"/>
                  </a:schemeClr>
                </a:solidFill>
              </a:defRPr>
            </a:lvl8pPr>
            <a:lvl9pPr marL="5201920" indent="0">
              <a:buNone/>
              <a:defRPr sz="2000">
                <a:solidFill>
                  <a:schemeClr val="tx1">
                    <a:tint val="75000"/>
                  </a:schemeClr>
                </a:solidFill>
              </a:defRPr>
            </a:lvl9pPr>
          </a:lstStyle>
          <a:p>
            <a:pPr lvl="0"/>
            <a:r>
              <a:rPr lang="es-ES_tradnl"/>
              <a:t>Haga clic para modificar el estilo de texto del patrón</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Marcador de contenido 2"/>
          <p:cNvSpPr>
            <a:spLocks noGrp="1"/>
          </p:cNvSpPr>
          <p:nvPr>
            <p:ph sz="half" idx="1" hasCustomPrompt="1"/>
          </p:nvPr>
        </p:nvSpPr>
        <p:spPr>
          <a:xfrm>
            <a:off x="925576" y="3238707"/>
            <a:ext cx="8210536" cy="9160528"/>
          </a:xfrm>
        </p:spPr>
        <p:txBody>
          <a:bodyPr/>
          <a:lstStyle>
            <a:lvl1pPr>
              <a:defRPr sz="4000"/>
            </a:lvl1pPr>
            <a:lvl2pPr>
              <a:defRPr sz="3400"/>
            </a:lvl2pPr>
            <a:lvl3pPr>
              <a:defRPr sz="2800"/>
            </a:lvl3pPr>
            <a:lvl4pPr>
              <a:defRPr sz="2600"/>
            </a:lvl4pPr>
            <a:lvl5pPr>
              <a:defRPr sz="2600"/>
            </a:lvl5pPr>
            <a:lvl6pPr>
              <a:defRPr sz="2600"/>
            </a:lvl6pPr>
            <a:lvl7pPr>
              <a:defRPr sz="2600"/>
            </a:lvl7pPr>
            <a:lvl8pPr>
              <a:defRPr sz="2600"/>
            </a:lvl8pPr>
            <a:lvl9pPr>
              <a:defRPr sz="26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Marcador de contenido 3"/>
          <p:cNvSpPr>
            <a:spLocks noGrp="1"/>
          </p:cNvSpPr>
          <p:nvPr>
            <p:ph sz="half" idx="2" hasCustomPrompt="1"/>
          </p:nvPr>
        </p:nvSpPr>
        <p:spPr>
          <a:xfrm>
            <a:off x="9352833" y="3238707"/>
            <a:ext cx="8212793" cy="9160528"/>
          </a:xfrm>
        </p:spPr>
        <p:txBody>
          <a:bodyPr/>
          <a:lstStyle>
            <a:lvl1pPr>
              <a:defRPr sz="4000"/>
            </a:lvl1pPr>
            <a:lvl2pPr>
              <a:defRPr sz="3400"/>
            </a:lvl2pPr>
            <a:lvl3pPr>
              <a:defRPr sz="2800"/>
            </a:lvl3pPr>
            <a:lvl4pPr>
              <a:defRPr sz="2600"/>
            </a:lvl4pPr>
            <a:lvl5pPr>
              <a:defRPr sz="2600"/>
            </a:lvl5pPr>
            <a:lvl6pPr>
              <a:defRPr sz="2600"/>
            </a:lvl6pPr>
            <a:lvl7pPr>
              <a:defRPr sz="2600"/>
            </a:lvl7pPr>
            <a:lvl8pPr>
              <a:defRPr sz="2600"/>
            </a:lvl8pPr>
            <a:lvl9pPr>
              <a:defRPr sz="26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5" name="日期占位符 4"/>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6" name="页脚占位符 5"/>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650161" y="390723"/>
            <a:ext cx="11702892" cy="1626129"/>
          </a:xfrm>
        </p:spPr>
        <p:txBody>
          <a:bodyPr/>
          <a:lstStyle>
            <a:lvl1pPr>
              <a:defRPr/>
            </a:lvl1pPr>
          </a:lstStyle>
          <a:p>
            <a:r>
              <a:rPr lang="es-ES_tradnl"/>
              <a:t>Clic para editar título</a:t>
            </a:r>
            <a:endParaRPr lang="es-ES_tradnl"/>
          </a:p>
        </p:txBody>
      </p:sp>
      <p:sp>
        <p:nvSpPr>
          <p:cNvPr id="3" name="Marcador de texto 2"/>
          <p:cNvSpPr>
            <a:spLocks noGrp="1"/>
          </p:cNvSpPr>
          <p:nvPr>
            <p:ph type="body" idx="1" hasCustomPrompt="1"/>
          </p:nvPr>
        </p:nvSpPr>
        <p:spPr>
          <a:xfrm>
            <a:off x="650161" y="2183982"/>
            <a:ext cx="5745344" cy="910180"/>
          </a:xfrm>
        </p:spPr>
        <p:txBody>
          <a:bodyPr anchor="b"/>
          <a:lstStyle>
            <a:lvl1pPr marL="0" indent="0">
              <a:buNone/>
              <a:defRPr sz="3400" b="1"/>
            </a:lvl1pPr>
            <a:lvl2pPr marL="650240" indent="0">
              <a:buNone/>
              <a:defRPr sz="2800" b="1"/>
            </a:lvl2pPr>
            <a:lvl3pPr marL="1300480" indent="0">
              <a:buNone/>
              <a:defRPr sz="2600" b="1"/>
            </a:lvl3pPr>
            <a:lvl4pPr marL="1950720" indent="0">
              <a:buNone/>
              <a:defRPr sz="2300" b="1"/>
            </a:lvl4pPr>
            <a:lvl5pPr marL="2600960" indent="0">
              <a:buNone/>
              <a:defRPr sz="2300" b="1"/>
            </a:lvl5pPr>
            <a:lvl6pPr marL="3251200" indent="0">
              <a:buNone/>
              <a:defRPr sz="2300" b="1"/>
            </a:lvl6pPr>
            <a:lvl7pPr marL="3901440" indent="0">
              <a:buNone/>
              <a:defRPr sz="2300" b="1"/>
            </a:lvl7pPr>
            <a:lvl8pPr marL="4551680" indent="0">
              <a:buNone/>
              <a:defRPr sz="2300" b="1"/>
            </a:lvl8pPr>
            <a:lvl9pPr marL="5201920" indent="0">
              <a:buNone/>
              <a:defRPr sz="2300" b="1"/>
            </a:lvl9pPr>
          </a:lstStyle>
          <a:p>
            <a:pPr lvl="0"/>
            <a:r>
              <a:rPr lang="es-ES_tradnl"/>
              <a:t>Haga clic para modificar el estilo de texto del patrón</a:t>
            </a:r>
            <a:endParaRPr lang="es-ES_tradnl"/>
          </a:p>
        </p:txBody>
      </p:sp>
      <p:sp>
        <p:nvSpPr>
          <p:cNvPr id="4" name="Marcador de contenido 3"/>
          <p:cNvSpPr>
            <a:spLocks noGrp="1"/>
          </p:cNvSpPr>
          <p:nvPr>
            <p:ph sz="half" idx="2" hasCustomPrompt="1"/>
          </p:nvPr>
        </p:nvSpPr>
        <p:spPr>
          <a:xfrm>
            <a:off x="650161" y="3094162"/>
            <a:ext cx="5745344" cy="5621439"/>
          </a:xfrm>
        </p:spPr>
        <p:txBody>
          <a:bodyPr/>
          <a:lstStyle>
            <a:lvl1pPr>
              <a:defRPr sz="3400"/>
            </a:lvl1pPr>
            <a:lvl2pPr>
              <a:defRPr sz="28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5" name="Marcador de texto 4"/>
          <p:cNvSpPr>
            <a:spLocks noGrp="1"/>
          </p:cNvSpPr>
          <p:nvPr>
            <p:ph type="body" sz="quarter" idx="3" hasCustomPrompt="1"/>
          </p:nvPr>
        </p:nvSpPr>
        <p:spPr>
          <a:xfrm>
            <a:off x="6605452" y="2183982"/>
            <a:ext cx="5747601" cy="910180"/>
          </a:xfrm>
        </p:spPr>
        <p:txBody>
          <a:bodyPr anchor="b"/>
          <a:lstStyle>
            <a:lvl1pPr marL="0" indent="0">
              <a:buNone/>
              <a:defRPr sz="3400" b="1"/>
            </a:lvl1pPr>
            <a:lvl2pPr marL="650240" indent="0">
              <a:buNone/>
              <a:defRPr sz="2800" b="1"/>
            </a:lvl2pPr>
            <a:lvl3pPr marL="1300480" indent="0">
              <a:buNone/>
              <a:defRPr sz="2600" b="1"/>
            </a:lvl3pPr>
            <a:lvl4pPr marL="1950720" indent="0">
              <a:buNone/>
              <a:defRPr sz="2300" b="1"/>
            </a:lvl4pPr>
            <a:lvl5pPr marL="2600960" indent="0">
              <a:buNone/>
              <a:defRPr sz="2300" b="1"/>
            </a:lvl5pPr>
            <a:lvl6pPr marL="3251200" indent="0">
              <a:buNone/>
              <a:defRPr sz="2300" b="1"/>
            </a:lvl6pPr>
            <a:lvl7pPr marL="3901440" indent="0">
              <a:buNone/>
              <a:defRPr sz="2300" b="1"/>
            </a:lvl7pPr>
            <a:lvl8pPr marL="4551680" indent="0">
              <a:buNone/>
              <a:defRPr sz="2300" b="1"/>
            </a:lvl8pPr>
            <a:lvl9pPr marL="5201920" indent="0">
              <a:buNone/>
              <a:defRPr sz="2300" b="1"/>
            </a:lvl9pPr>
          </a:lstStyle>
          <a:p>
            <a:pPr lvl="0"/>
            <a:r>
              <a:rPr lang="es-ES_tradnl"/>
              <a:t>Haga clic para modificar el estilo de texto del patrón</a:t>
            </a:r>
            <a:endParaRPr lang="es-ES_tradnl"/>
          </a:p>
        </p:txBody>
      </p:sp>
      <p:sp>
        <p:nvSpPr>
          <p:cNvPr id="6" name="Marcador de contenido 5"/>
          <p:cNvSpPr>
            <a:spLocks noGrp="1"/>
          </p:cNvSpPr>
          <p:nvPr>
            <p:ph sz="quarter" idx="4" hasCustomPrompt="1"/>
          </p:nvPr>
        </p:nvSpPr>
        <p:spPr>
          <a:xfrm>
            <a:off x="6605452" y="3094162"/>
            <a:ext cx="5747601" cy="5621439"/>
          </a:xfrm>
        </p:spPr>
        <p:txBody>
          <a:bodyPr/>
          <a:lstStyle>
            <a:lvl1pPr>
              <a:defRPr sz="3400"/>
            </a:lvl1pPr>
            <a:lvl2pPr>
              <a:defRPr sz="28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7" name="日期占位符 6"/>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8" name="页脚占位符 7"/>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日期占位符 2"/>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4" name="页脚占位符 3"/>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3" name="页脚占位符 2"/>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650162" y="388464"/>
            <a:ext cx="4277967" cy="1653231"/>
          </a:xfrm>
        </p:spPr>
        <p:txBody>
          <a:bodyPr anchor="b"/>
          <a:lstStyle>
            <a:lvl1pPr algn="l">
              <a:defRPr sz="2800" b="1"/>
            </a:lvl1pPr>
          </a:lstStyle>
          <a:p>
            <a:r>
              <a:rPr lang="es-ES_tradnl"/>
              <a:t>Clic para editar título</a:t>
            </a:r>
            <a:endParaRPr lang="es-ES_tradnl"/>
          </a:p>
        </p:txBody>
      </p:sp>
      <p:sp>
        <p:nvSpPr>
          <p:cNvPr id="3" name="Marcador de contenido 2"/>
          <p:cNvSpPr>
            <a:spLocks noGrp="1"/>
          </p:cNvSpPr>
          <p:nvPr>
            <p:ph idx="1" hasCustomPrompt="1"/>
          </p:nvPr>
        </p:nvSpPr>
        <p:spPr>
          <a:xfrm>
            <a:off x="5083895" y="388465"/>
            <a:ext cx="7269157" cy="8327137"/>
          </a:xfrm>
        </p:spPr>
        <p:txBody>
          <a:bodyPr/>
          <a:lstStyle>
            <a:lvl1pPr>
              <a:defRPr sz="4600"/>
            </a:lvl1pPr>
            <a:lvl2pPr>
              <a:defRPr sz="4000"/>
            </a:lvl2pPr>
            <a:lvl3pPr>
              <a:defRPr sz="3400"/>
            </a:lvl3pPr>
            <a:lvl4pPr>
              <a:defRPr sz="2800"/>
            </a:lvl4pPr>
            <a:lvl5pPr>
              <a:defRPr sz="2800"/>
            </a:lvl5pPr>
            <a:lvl6pPr>
              <a:defRPr sz="2800"/>
            </a:lvl6pPr>
            <a:lvl7pPr>
              <a:defRPr sz="2800"/>
            </a:lvl7pPr>
            <a:lvl8pPr>
              <a:defRPr sz="2800"/>
            </a:lvl8pPr>
            <a:lvl9pPr>
              <a:defRPr sz="28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Marcador de texto 3"/>
          <p:cNvSpPr>
            <a:spLocks noGrp="1"/>
          </p:cNvSpPr>
          <p:nvPr>
            <p:ph type="body" sz="half" idx="2" hasCustomPrompt="1"/>
          </p:nvPr>
        </p:nvSpPr>
        <p:spPr>
          <a:xfrm>
            <a:off x="650162" y="2041696"/>
            <a:ext cx="4277967" cy="6673906"/>
          </a:xfrm>
        </p:spPr>
        <p:txBody>
          <a:bodyPr/>
          <a:lstStyle>
            <a:lvl1pPr marL="0" indent="0">
              <a:buNone/>
              <a:defRPr sz="2000"/>
            </a:lvl1pPr>
            <a:lvl2pPr marL="650240" indent="0">
              <a:buNone/>
              <a:defRPr sz="1700"/>
            </a:lvl2pPr>
            <a:lvl3pPr marL="1300480" indent="0">
              <a:buNone/>
              <a:defRPr sz="1400"/>
            </a:lvl3pPr>
            <a:lvl4pPr marL="1950720" indent="0">
              <a:buNone/>
              <a:defRPr sz="1300"/>
            </a:lvl4pPr>
            <a:lvl5pPr marL="2600960" indent="0">
              <a:buNone/>
              <a:defRPr sz="1300"/>
            </a:lvl5pPr>
            <a:lvl6pPr marL="3251200" indent="0">
              <a:buNone/>
              <a:defRPr sz="1300"/>
            </a:lvl6pPr>
            <a:lvl7pPr marL="3901440" indent="0">
              <a:buNone/>
              <a:defRPr sz="1300"/>
            </a:lvl7pPr>
            <a:lvl8pPr marL="4551680" indent="0">
              <a:buNone/>
              <a:defRPr sz="1300"/>
            </a:lvl8pPr>
            <a:lvl9pPr marL="5201920" indent="0">
              <a:buNone/>
              <a:defRPr sz="1300"/>
            </a:lvl9pPr>
          </a:lstStyle>
          <a:p>
            <a:pPr lvl="0"/>
            <a:r>
              <a:rPr lang="es-ES_tradnl"/>
              <a:t>Haga clic para modificar el estilo de texto del patrón</a:t>
            </a:r>
            <a:endParaRPr lang="es-ES_tradnl"/>
          </a:p>
        </p:txBody>
      </p:sp>
      <p:sp>
        <p:nvSpPr>
          <p:cNvPr id="5" name="日期占位符 4"/>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6" name="页脚占位符 5"/>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2548721" y="6829742"/>
            <a:ext cx="7801928" cy="806290"/>
          </a:xfrm>
        </p:spPr>
        <p:txBody>
          <a:bodyPr anchor="b"/>
          <a:lstStyle>
            <a:lvl1pPr algn="l">
              <a:defRPr sz="2800" b="1"/>
            </a:lvl1pPr>
          </a:lstStyle>
          <a:p>
            <a:r>
              <a:rPr lang="es-ES_tradnl"/>
              <a:t>Clic para editar título</a:t>
            </a:r>
            <a:endParaRPr lang="es-ES_tradnl"/>
          </a:p>
        </p:txBody>
      </p:sp>
      <p:sp>
        <p:nvSpPr>
          <p:cNvPr id="3" name="Marcador de posición de imagen 2"/>
          <p:cNvSpPr>
            <a:spLocks noGrp="1"/>
          </p:cNvSpPr>
          <p:nvPr>
            <p:ph type="pic" idx="1"/>
          </p:nvPr>
        </p:nvSpPr>
        <p:spPr>
          <a:xfrm>
            <a:off x="2548721" y="871786"/>
            <a:ext cx="7801928" cy="5854065"/>
          </a:xfrm>
        </p:spPr>
        <p:txBody>
          <a:bodyPr vert="horz" wrap="square" lIns="130055" tIns="65028" rIns="130055" bIns="65028" numCol="1" rtlCol="0" anchor="t" anchorCtr="0" compatLnSpc="1">
            <a:normAutofit/>
          </a:bodyPr>
          <a:lstStyle>
            <a:lvl1pPr marL="0" indent="0">
              <a:buNone/>
              <a:defRPr sz="4600"/>
            </a:lvl1pPr>
            <a:lvl2pPr marL="650240" indent="0">
              <a:buNone/>
              <a:defRPr sz="4000"/>
            </a:lvl2pPr>
            <a:lvl3pPr marL="1300480" indent="0">
              <a:buNone/>
              <a:defRPr sz="3400"/>
            </a:lvl3pPr>
            <a:lvl4pPr marL="1950720" indent="0">
              <a:buNone/>
              <a:defRPr sz="2800"/>
            </a:lvl4pPr>
            <a:lvl5pPr marL="2600960" indent="0">
              <a:buNone/>
              <a:defRPr sz="2800"/>
            </a:lvl5pPr>
            <a:lvl6pPr marL="3251200" indent="0">
              <a:buNone/>
              <a:defRPr sz="2800"/>
            </a:lvl6pPr>
            <a:lvl7pPr marL="3901440" indent="0">
              <a:buNone/>
              <a:defRPr sz="2800"/>
            </a:lvl7pPr>
            <a:lvl8pPr marL="4551680" indent="0">
              <a:buNone/>
              <a:defRPr sz="2800"/>
            </a:lvl8pPr>
            <a:lvl9pPr marL="5201920" indent="0">
              <a:buNone/>
              <a:defRPr sz="2800"/>
            </a:lvl9pPr>
          </a:lstStyle>
          <a:p>
            <a:pPr marL="0" marR="0" lvl="0" indent="0" algn="l" defTabSz="649605"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s-ES_tradnl" sz="4600" b="0" i="0" u="none" strike="noStrike" kern="1200" cap="none" spc="0" normalizeH="0" baseline="0" noProof="0">
              <a:ln>
                <a:noFill/>
              </a:ln>
              <a:solidFill>
                <a:schemeClr val="tx1"/>
              </a:solidFill>
              <a:effectLst/>
              <a:uLnTx/>
              <a:uFillTx/>
              <a:latin typeface="+mn-lt"/>
              <a:ea typeface="MS PGothic" panose="020B0600070205080204" charset="-128"/>
              <a:cs typeface="MS PGothic" panose="020B0600070205080204" charset="-128"/>
            </a:endParaRPr>
          </a:p>
        </p:txBody>
      </p:sp>
      <p:sp>
        <p:nvSpPr>
          <p:cNvPr id="4" name="Marcador de texto 3"/>
          <p:cNvSpPr>
            <a:spLocks noGrp="1"/>
          </p:cNvSpPr>
          <p:nvPr>
            <p:ph type="body" sz="half" idx="2" hasCustomPrompt="1"/>
          </p:nvPr>
        </p:nvSpPr>
        <p:spPr>
          <a:xfrm>
            <a:off x="2548721" y="7636032"/>
            <a:ext cx="7801928" cy="1145065"/>
          </a:xfrm>
        </p:spPr>
        <p:txBody>
          <a:bodyPr/>
          <a:lstStyle>
            <a:lvl1pPr marL="0" indent="0">
              <a:buNone/>
              <a:defRPr sz="2000"/>
            </a:lvl1pPr>
            <a:lvl2pPr marL="650240" indent="0">
              <a:buNone/>
              <a:defRPr sz="1700"/>
            </a:lvl2pPr>
            <a:lvl3pPr marL="1300480" indent="0">
              <a:buNone/>
              <a:defRPr sz="1400"/>
            </a:lvl3pPr>
            <a:lvl4pPr marL="1950720" indent="0">
              <a:buNone/>
              <a:defRPr sz="1300"/>
            </a:lvl4pPr>
            <a:lvl5pPr marL="2600960" indent="0">
              <a:buNone/>
              <a:defRPr sz="1300"/>
            </a:lvl5pPr>
            <a:lvl6pPr marL="3251200" indent="0">
              <a:buNone/>
              <a:defRPr sz="1300"/>
            </a:lvl6pPr>
            <a:lvl7pPr marL="3901440" indent="0">
              <a:buNone/>
              <a:defRPr sz="1300"/>
            </a:lvl7pPr>
            <a:lvl8pPr marL="4551680" indent="0">
              <a:buNone/>
              <a:defRPr sz="1300"/>
            </a:lvl8pPr>
            <a:lvl9pPr marL="5201920" indent="0">
              <a:buNone/>
              <a:defRPr sz="1300"/>
            </a:lvl9pPr>
          </a:lstStyle>
          <a:p>
            <a:pPr lvl="0"/>
            <a:r>
              <a:rPr lang="es-ES_tradnl"/>
              <a:t>Haga clic para modificar el estilo de texto del patrón</a:t>
            </a:r>
            <a:endParaRPr lang="es-ES_tradnl"/>
          </a:p>
        </p:txBody>
      </p:sp>
      <p:sp>
        <p:nvSpPr>
          <p:cNvPr id="5" name="日期占位符 4"/>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6" name="页脚占位符 5"/>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Marcador de texto vertical 2"/>
          <p:cNvSpPr>
            <a:spLocks noGrp="1"/>
          </p:cNvSpPr>
          <p:nvPr>
            <p:ph type="body" orient="vert" idx="1" hasCustomPrompt="1"/>
          </p:nvPr>
        </p:nvSpPr>
        <p:spPr/>
        <p:txBody>
          <a:bodyPr vert="eaVert"/>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hasCustomPrompt="1"/>
          </p:nvPr>
        </p:nvSpPr>
        <p:spPr>
          <a:xfrm>
            <a:off x="13407307" y="555594"/>
            <a:ext cx="4158319" cy="11843641"/>
          </a:xfrm>
        </p:spPr>
        <p:txBody>
          <a:bodyPr vert="eaVert"/>
          <a:lstStyle/>
          <a:p>
            <a:r>
              <a:rPr lang="es-ES_tradnl"/>
              <a:t>Clic para editar título</a:t>
            </a:r>
            <a:endParaRPr lang="es-ES_tradnl"/>
          </a:p>
        </p:txBody>
      </p:sp>
      <p:sp>
        <p:nvSpPr>
          <p:cNvPr id="3" name="Marcador de texto vertical 2"/>
          <p:cNvSpPr>
            <a:spLocks noGrp="1"/>
          </p:cNvSpPr>
          <p:nvPr>
            <p:ph type="body" orient="vert" idx="1" hasCustomPrompt="1"/>
          </p:nvPr>
        </p:nvSpPr>
        <p:spPr>
          <a:xfrm>
            <a:off x="925576" y="555594"/>
            <a:ext cx="12265010" cy="11843641"/>
          </a:xfrm>
        </p:spPr>
        <p:txBody>
          <a:bodyPr vert="eaVert"/>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975241" y="3030925"/>
            <a:ext cx="11052731" cy="2091383"/>
          </a:xfrm>
        </p:spPr>
        <p:txBody>
          <a:bodyPr/>
          <a:lstStyle/>
          <a:p>
            <a:r>
              <a:rPr lang="es-ES_tradnl"/>
              <a:t>Clic para editar título</a:t>
            </a:r>
            <a:endParaRPr lang="es-ES_tradnl"/>
          </a:p>
        </p:txBody>
      </p:sp>
      <p:sp>
        <p:nvSpPr>
          <p:cNvPr id="3" name="Subtítulo 2"/>
          <p:cNvSpPr>
            <a:spLocks noGrp="1"/>
          </p:cNvSpPr>
          <p:nvPr>
            <p:ph type="subTitle" idx="1" hasCustomPrompt="1"/>
          </p:nvPr>
        </p:nvSpPr>
        <p:spPr>
          <a:xfrm>
            <a:off x="1950482" y="5528839"/>
            <a:ext cx="9102249" cy="2493398"/>
          </a:xfrm>
        </p:spPr>
        <p:txBody>
          <a:bodyPr/>
          <a:lstStyle>
            <a:lvl1pPr marL="0" indent="0" algn="ctr">
              <a:buNone/>
              <a:defRPr>
                <a:solidFill>
                  <a:schemeClr val="tx1">
                    <a:tint val="75000"/>
                  </a:schemeClr>
                </a:solidFill>
              </a:defRPr>
            </a:lvl1pPr>
            <a:lvl2pPr marL="650240" indent="0" algn="ctr">
              <a:buNone/>
              <a:defRPr>
                <a:solidFill>
                  <a:schemeClr val="tx1">
                    <a:tint val="75000"/>
                  </a:schemeClr>
                </a:solidFill>
              </a:defRPr>
            </a:lvl2pPr>
            <a:lvl3pPr marL="1300480" indent="0" algn="ctr">
              <a:buNone/>
              <a:defRPr>
                <a:solidFill>
                  <a:schemeClr val="tx1">
                    <a:tint val="75000"/>
                  </a:schemeClr>
                </a:solidFill>
              </a:defRPr>
            </a:lvl3pPr>
            <a:lvl4pPr marL="1950720" indent="0" algn="ctr">
              <a:buNone/>
              <a:defRPr>
                <a:solidFill>
                  <a:schemeClr val="tx1">
                    <a:tint val="75000"/>
                  </a:schemeClr>
                </a:solidFill>
              </a:defRPr>
            </a:lvl4pPr>
            <a:lvl5pPr marL="2600960" indent="0" algn="ctr">
              <a:buNone/>
              <a:defRPr>
                <a:solidFill>
                  <a:schemeClr val="tx1">
                    <a:tint val="75000"/>
                  </a:schemeClr>
                </a:solidFill>
              </a:defRPr>
            </a:lvl5pPr>
            <a:lvl6pPr marL="3251200" indent="0" algn="ctr">
              <a:buNone/>
              <a:defRPr>
                <a:solidFill>
                  <a:schemeClr val="tx1">
                    <a:tint val="75000"/>
                  </a:schemeClr>
                </a:solidFill>
              </a:defRPr>
            </a:lvl6pPr>
            <a:lvl7pPr marL="3901440" indent="0" algn="ctr">
              <a:buNone/>
              <a:defRPr>
                <a:solidFill>
                  <a:schemeClr val="tx1">
                    <a:tint val="75000"/>
                  </a:schemeClr>
                </a:solidFill>
              </a:defRPr>
            </a:lvl7pPr>
            <a:lvl8pPr marL="4551680" indent="0" algn="ctr">
              <a:buNone/>
              <a:defRPr>
                <a:solidFill>
                  <a:schemeClr val="tx1">
                    <a:tint val="75000"/>
                  </a:schemeClr>
                </a:solidFill>
              </a:defRPr>
            </a:lvl8pPr>
            <a:lvl9pPr marL="5201920" indent="0" algn="ctr">
              <a:buNone/>
              <a:defRPr>
                <a:solidFill>
                  <a:schemeClr val="tx1">
                    <a:tint val="75000"/>
                  </a:schemeClr>
                </a:solidFill>
              </a:defRPr>
            </a:lvl9pPr>
          </a:lstStyle>
          <a:p>
            <a:r>
              <a:rPr lang="es-ES_tradnl"/>
              <a:t>Haga clic para modificar el estilo de subtítulo del patrón</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Marcador de contenido 2"/>
          <p:cNvSpPr>
            <a:spLocks noGrp="1"/>
          </p:cNvSpPr>
          <p:nvPr>
            <p:ph idx="1" hasCustomPrompt="1"/>
          </p:nvPr>
        </p:nvSpPr>
        <p:spPr/>
        <p:txBody>
          <a:body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1027164" y="6269632"/>
            <a:ext cx="11052731" cy="1937804"/>
          </a:xfrm>
        </p:spPr>
        <p:txBody>
          <a:bodyPr anchor="t"/>
          <a:lstStyle>
            <a:lvl1pPr algn="l">
              <a:defRPr sz="5700" b="1" cap="all"/>
            </a:lvl1pPr>
          </a:lstStyle>
          <a:p>
            <a:r>
              <a:rPr lang="es-ES_tradnl"/>
              <a:t>Clic para editar título</a:t>
            </a:r>
            <a:endParaRPr lang="es-ES_tradnl"/>
          </a:p>
        </p:txBody>
      </p:sp>
      <p:sp>
        <p:nvSpPr>
          <p:cNvPr id="3" name="Marcador de texto 2"/>
          <p:cNvSpPr>
            <a:spLocks noGrp="1"/>
          </p:cNvSpPr>
          <p:nvPr>
            <p:ph type="body" idx="1" hasCustomPrompt="1"/>
          </p:nvPr>
        </p:nvSpPr>
        <p:spPr>
          <a:xfrm>
            <a:off x="1027164" y="4135338"/>
            <a:ext cx="11052731" cy="2134294"/>
          </a:xfrm>
        </p:spPr>
        <p:txBody>
          <a:bodyPr anchor="b"/>
          <a:lstStyle>
            <a:lvl1pPr marL="0" indent="0">
              <a:buNone/>
              <a:defRPr sz="2800">
                <a:solidFill>
                  <a:schemeClr val="tx1">
                    <a:tint val="75000"/>
                  </a:schemeClr>
                </a:solidFill>
              </a:defRPr>
            </a:lvl1pPr>
            <a:lvl2pPr marL="650240" indent="0">
              <a:buNone/>
              <a:defRPr sz="2600">
                <a:solidFill>
                  <a:schemeClr val="tx1">
                    <a:tint val="75000"/>
                  </a:schemeClr>
                </a:solidFill>
              </a:defRPr>
            </a:lvl2pPr>
            <a:lvl3pPr marL="1300480" indent="0">
              <a:buNone/>
              <a:defRPr sz="2300">
                <a:solidFill>
                  <a:schemeClr val="tx1">
                    <a:tint val="75000"/>
                  </a:schemeClr>
                </a:solidFill>
              </a:defRPr>
            </a:lvl3pPr>
            <a:lvl4pPr marL="1950720" indent="0">
              <a:buNone/>
              <a:defRPr sz="2000">
                <a:solidFill>
                  <a:schemeClr val="tx1">
                    <a:tint val="75000"/>
                  </a:schemeClr>
                </a:solidFill>
              </a:defRPr>
            </a:lvl4pPr>
            <a:lvl5pPr marL="2600960" indent="0">
              <a:buNone/>
              <a:defRPr sz="2000">
                <a:solidFill>
                  <a:schemeClr val="tx1">
                    <a:tint val="75000"/>
                  </a:schemeClr>
                </a:solidFill>
              </a:defRPr>
            </a:lvl5pPr>
            <a:lvl6pPr marL="3251200" indent="0">
              <a:buNone/>
              <a:defRPr sz="2000">
                <a:solidFill>
                  <a:schemeClr val="tx1">
                    <a:tint val="75000"/>
                  </a:schemeClr>
                </a:solidFill>
              </a:defRPr>
            </a:lvl6pPr>
            <a:lvl7pPr marL="3901440" indent="0">
              <a:buNone/>
              <a:defRPr sz="2000">
                <a:solidFill>
                  <a:schemeClr val="tx1">
                    <a:tint val="75000"/>
                  </a:schemeClr>
                </a:solidFill>
              </a:defRPr>
            </a:lvl7pPr>
            <a:lvl8pPr marL="4551680" indent="0">
              <a:buNone/>
              <a:defRPr sz="2000">
                <a:solidFill>
                  <a:schemeClr val="tx1">
                    <a:tint val="75000"/>
                  </a:schemeClr>
                </a:solidFill>
              </a:defRPr>
            </a:lvl8pPr>
            <a:lvl9pPr marL="5201920" indent="0">
              <a:buNone/>
              <a:defRPr sz="2000">
                <a:solidFill>
                  <a:schemeClr val="tx1">
                    <a:tint val="75000"/>
                  </a:schemeClr>
                </a:solidFill>
              </a:defRPr>
            </a:lvl9pPr>
          </a:lstStyle>
          <a:p>
            <a:pPr lvl="0"/>
            <a:r>
              <a:rPr lang="es-ES_tradnl"/>
              <a:t>Haga clic para modificar el estilo de texto del patrón</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Marcador de contenido 2"/>
          <p:cNvSpPr>
            <a:spLocks noGrp="1"/>
          </p:cNvSpPr>
          <p:nvPr>
            <p:ph sz="half" idx="1" hasCustomPrompt="1"/>
          </p:nvPr>
        </p:nvSpPr>
        <p:spPr>
          <a:xfrm>
            <a:off x="925576" y="3238707"/>
            <a:ext cx="8210536" cy="9160528"/>
          </a:xfrm>
        </p:spPr>
        <p:txBody>
          <a:bodyPr/>
          <a:lstStyle>
            <a:lvl1pPr>
              <a:defRPr sz="4000"/>
            </a:lvl1pPr>
            <a:lvl2pPr>
              <a:defRPr sz="3400"/>
            </a:lvl2pPr>
            <a:lvl3pPr>
              <a:defRPr sz="2800"/>
            </a:lvl3pPr>
            <a:lvl4pPr>
              <a:defRPr sz="2600"/>
            </a:lvl4pPr>
            <a:lvl5pPr>
              <a:defRPr sz="2600"/>
            </a:lvl5pPr>
            <a:lvl6pPr>
              <a:defRPr sz="2600"/>
            </a:lvl6pPr>
            <a:lvl7pPr>
              <a:defRPr sz="2600"/>
            </a:lvl7pPr>
            <a:lvl8pPr>
              <a:defRPr sz="2600"/>
            </a:lvl8pPr>
            <a:lvl9pPr>
              <a:defRPr sz="26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Marcador de contenido 3"/>
          <p:cNvSpPr>
            <a:spLocks noGrp="1"/>
          </p:cNvSpPr>
          <p:nvPr>
            <p:ph sz="half" idx="2" hasCustomPrompt="1"/>
          </p:nvPr>
        </p:nvSpPr>
        <p:spPr>
          <a:xfrm>
            <a:off x="9352833" y="3238707"/>
            <a:ext cx="8212793" cy="9160528"/>
          </a:xfrm>
        </p:spPr>
        <p:txBody>
          <a:bodyPr/>
          <a:lstStyle>
            <a:lvl1pPr>
              <a:defRPr sz="4000"/>
            </a:lvl1pPr>
            <a:lvl2pPr>
              <a:defRPr sz="3400"/>
            </a:lvl2pPr>
            <a:lvl3pPr>
              <a:defRPr sz="2800"/>
            </a:lvl3pPr>
            <a:lvl4pPr>
              <a:defRPr sz="2600"/>
            </a:lvl4pPr>
            <a:lvl5pPr>
              <a:defRPr sz="2600"/>
            </a:lvl5pPr>
            <a:lvl6pPr>
              <a:defRPr sz="2600"/>
            </a:lvl6pPr>
            <a:lvl7pPr>
              <a:defRPr sz="2600"/>
            </a:lvl7pPr>
            <a:lvl8pPr>
              <a:defRPr sz="2600"/>
            </a:lvl8pPr>
            <a:lvl9pPr>
              <a:defRPr sz="26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5" name="日期占位符 4"/>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6" name="页脚占位符 5"/>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650161" y="390723"/>
            <a:ext cx="11702892" cy="1626129"/>
          </a:xfrm>
        </p:spPr>
        <p:txBody>
          <a:bodyPr/>
          <a:lstStyle>
            <a:lvl1pPr>
              <a:defRPr/>
            </a:lvl1pPr>
          </a:lstStyle>
          <a:p>
            <a:r>
              <a:rPr lang="es-ES_tradnl"/>
              <a:t>Clic para editar título</a:t>
            </a:r>
            <a:endParaRPr lang="es-ES_tradnl"/>
          </a:p>
        </p:txBody>
      </p:sp>
      <p:sp>
        <p:nvSpPr>
          <p:cNvPr id="3" name="Marcador de texto 2"/>
          <p:cNvSpPr>
            <a:spLocks noGrp="1"/>
          </p:cNvSpPr>
          <p:nvPr>
            <p:ph type="body" idx="1" hasCustomPrompt="1"/>
          </p:nvPr>
        </p:nvSpPr>
        <p:spPr>
          <a:xfrm>
            <a:off x="650161" y="2183982"/>
            <a:ext cx="5745344" cy="910180"/>
          </a:xfrm>
        </p:spPr>
        <p:txBody>
          <a:bodyPr anchor="b"/>
          <a:lstStyle>
            <a:lvl1pPr marL="0" indent="0">
              <a:buNone/>
              <a:defRPr sz="3400" b="1"/>
            </a:lvl1pPr>
            <a:lvl2pPr marL="650240" indent="0">
              <a:buNone/>
              <a:defRPr sz="2800" b="1"/>
            </a:lvl2pPr>
            <a:lvl3pPr marL="1300480" indent="0">
              <a:buNone/>
              <a:defRPr sz="2600" b="1"/>
            </a:lvl3pPr>
            <a:lvl4pPr marL="1950720" indent="0">
              <a:buNone/>
              <a:defRPr sz="2300" b="1"/>
            </a:lvl4pPr>
            <a:lvl5pPr marL="2600960" indent="0">
              <a:buNone/>
              <a:defRPr sz="2300" b="1"/>
            </a:lvl5pPr>
            <a:lvl6pPr marL="3251200" indent="0">
              <a:buNone/>
              <a:defRPr sz="2300" b="1"/>
            </a:lvl6pPr>
            <a:lvl7pPr marL="3901440" indent="0">
              <a:buNone/>
              <a:defRPr sz="2300" b="1"/>
            </a:lvl7pPr>
            <a:lvl8pPr marL="4551680" indent="0">
              <a:buNone/>
              <a:defRPr sz="2300" b="1"/>
            </a:lvl8pPr>
            <a:lvl9pPr marL="5201920" indent="0">
              <a:buNone/>
              <a:defRPr sz="2300" b="1"/>
            </a:lvl9pPr>
          </a:lstStyle>
          <a:p>
            <a:pPr lvl="0"/>
            <a:r>
              <a:rPr lang="es-ES_tradnl"/>
              <a:t>Haga clic para modificar el estilo de texto del patrón</a:t>
            </a:r>
            <a:endParaRPr lang="es-ES_tradnl"/>
          </a:p>
        </p:txBody>
      </p:sp>
      <p:sp>
        <p:nvSpPr>
          <p:cNvPr id="4" name="Marcador de contenido 3"/>
          <p:cNvSpPr>
            <a:spLocks noGrp="1"/>
          </p:cNvSpPr>
          <p:nvPr>
            <p:ph sz="half" idx="2" hasCustomPrompt="1"/>
          </p:nvPr>
        </p:nvSpPr>
        <p:spPr>
          <a:xfrm>
            <a:off x="650161" y="3094162"/>
            <a:ext cx="5745344" cy="5621439"/>
          </a:xfrm>
        </p:spPr>
        <p:txBody>
          <a:bodyPr/>
          <a:lstStyle>
            <a:lvl1pPr>
              <a:defRPr sz="3400"/>
            </a:lvl1pPr>
            <a:lvl2pPr>
              <a:defRPr sz="28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5" name="Marcador de texto 4"/>
          <p:cNvSpPr>
            <a:spLocks noGrp="1"/>
          </p:cNvSpPr>
          <p:nvPr>
            <p:ph type="body" sz="quarter" idx="3" hasCustomPrompt="1"/>
          </p:nvPr>
        </p:nvSpPr>
        <p:spPr>
          <a:xfrm>
            <a:off x="6605452" y="2183982"/>
            <a:ext cx="5747601" cy="910180"/>
          </a:xfrm>
        </p:spPr>
        <p:txBody>
          <a:bodyPr anchor="b"/>
          <a:lstStyle>
            <a:lvl1pPr marL="0" indent="0">
              <a:buNone/>
              <a:defRPr sz="3400" b="1"/>
            </a:lvl1pPr>
            <a:lvl2pPr marL="650240" indent="0">
              <a:buNone/>
              <a:defRPr sz="2800" b="1"/>
            </a:lvl2pPr>
            <a:lvl3pPr marL="1300480" indent="0">
              <a:buNone/>
              <a:defRPr sz="2600" b="1"/>
            </a:lvl3pPr>
            <a:lvl4pPr marL="1950720" indent="0">
              <a:buNone/>
              <a:defRPr sz="2300" b="1"/>
            </a:lvl4pPr>
            <a:lvl5pPr marL="2600960" indent="0">
              <a:buNone/>
              <a:defRPr sz="2300" b="1"/>
            </a:lvl5pPr>
            <a:lvl6pPr marL="3251200" indent="0">
              <a:buNone/>
              <a:defRPr sz="2300" b="1"/>
            </a:lvl6pPr>
            <a:lvl7pPr marL="3901440" indent="0">
              <a:buNone/>
              <a:defRPr sz="2300" b="1"/>
            </a:lvl7pPr>
            <a:lvl8pPr marL="4551680" indent="0">
              <a:buNone/>
              <a:defRPr sz="2300" b="1"/>
            </a:lvl8pPr>
            <a:lvl9pPr marL="5201920" indent="0">
              <a:buNone/>
              <a:defRPr sz="2300" b="1"/>
            </a:lvl9pPr>
          </a:lstStyle>
          <a:p>
            <a:pPr lvl="0"/>
            <a:r>
              <a:rPr lang="es-ES_tradnl"/>
              <a:t>Haga clic para modificar el estilo de texto del patrón</a:t>
            </a:r>
            <a:endParaRPr lang="es-ES_tradnl"/>
          </a:p>
        </p:txBody>
      </p:sp>
      <p:sp>
        <p:nvSpPr>
          <p:cNvPr id="6" name="Marcador de contenido 5"/>
          <p:cNvSpPr>
            <a:spLocks noGrp="1"/>
          </p:cNvSpPr>
          <p:nvPr>
            <p:ph sz="quarter" idx="4" hasCustomPrompt="1"/>
          </p:nvPr>
        </p:nvSpPr>
        <p:spPr>
          <a:xfrm>
            <a:off x="6605452" y="3094162"/>
            <a:ext cx="5747601" cy="5621439"/>
          </a:xfrm>
        </p:spPr>
        <p:txBody>
          <a:bodyPr/>
          <a:lstStyle>
            <a:lvl1pPr>
              <a:defRPr sz="3400"/>
            </a:lvl1pPr>
            <a:lvl2pPr>
              <a:defRPr sz="28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7" name="日期占位符 6"/>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8" name="页脚占位符 7"/>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日期占位符 2"/>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4" name="页脚占位符 3"/>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3" name="页脚占位符 2"/>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650162" y="388464"/>
            <a:ext cx="4277967" cy="1653231"/>
          </a:xfrm>
        </p:spPr>
        <p:txBody>
          <a:bodyPr anchor="b"/>
          <a:lstStyle>
            <a:lvl1pPr algn="l">
              <a:defRPr sz="2800" b="1"/>
            </a:lvl1pPr>
          </a:lstStyle>
          <a:p>
            <a:r>
              <a:rPr lang="es-ES_tradnl"/>
              <a:t>Clic para editar título</a:t>
            </a:r>
            <a:endParaRPr lang="es-ES_tradnl"/>
          </a:p>
        </p:txBody>
      </p:sp>
      <p:sp>
        <p:nvSpPr>
          <p:cNvPr id="3" name="Marcador de contenido 2"/>
          <p:cNvSpPr>
            <a:spLocks noGrp="1"/>
          </p:cNvSpPr>
          <p:nvPr>
            <p:ph idx="1" hasCustomPrompt="1"/>
          </p:nvPr>
        </p:nvSpPr>
        <p:spPr>
          <a:xfrm>
            <a:off x="5083895" y="388465"/>
            <a:ext cx="7269157" cy="8327137"/>
          </a:xfrm>
        </p:spPr>
        <p:txBody>
          <a:bodyPr/>
          <a:lstStyle>
            <a:lvl1pPr>
              <a:defRPr sz="4600"/>
            </a:lvl1pPr>
            <a:lvl2pPr>
              <a:defRPr sz="4000"/>
            </a:lvl2pPr>
            <a:lvl3pPr>
              <a:defRPr sz="3400"/>
            </a:lvl3pPr>
            <a:lvl4pPr>
              <a:defRPr sz="2800"/>
            </a:lvl4pPr>
            <a:lvl5pPr>
              <a:defRPr sz="2800"/>
            </a:lvl5pPr>
            <a:lvl6pPr>
              <a:defRPr sz="2800"/>
            </a:lvl6pPr>
            <a:lvl7pPr>
              <a:defRPr sz="2800"/>
            </a:lvl7pPr>
            <a:lvl8pPr>
              <a:defRPr sz="2800"/>
            </a:lvl8pPr>
            <a:lvl9pPr>
              <a:defRPr sz="2800"/>
            </a:lvl9pPr>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Marcador de texto 3"/>
          <p:cNvSpPr>
            <a:spLocks noGrp="1"/>
          </p:cNvSpPr>
          <p:nvPr>
            <p:ph type="body" sz="half" idx="2" hasCustomPrompt="1"/>
          </p:nvPr>
        </p:nvSpPr>
        <p:spPr>
          <a:xfrm>
            <a:off x="650162" y="2041696"/>
            <a:ext cx="4277967" cy="6673906"/>
          </a:xfrm>
        </p:spPr>
        <p:txBody>
          <a:bodyPr/>
          <a:lstStyle>
            <a:lvl1pPr marL="0" indent="0">
              <a:buNone/>
              <a:defRPr sz="2000"/>
            </a:lvl1pPr>
            <a:lvl2pPr marL="650240" indent="0">
              <a:buNone/>
              <a:defRPr sz="1700"/>
            </a:lvl2pPr>
            <a:lvl3pPr marL="1300480" indent="0">
              <a:buNone/>
              <a:defRPr sz="1400"/>
            </a:lvl3pPr>
            <a:lvl4pPr marL="1950720" indent="0">
              <a:buNone/>
              <a:defRPr sz="1300"/>
            </a:lvl4pPr>
            <a:lvl5pPr marL="2600960" indent="0">
              <a:buNone/>
              <a:defRPr sz="1300"/>
            </a:lvl5pPr>
            <a:lvl6pPr marL="3251200" indent="0">
              <a:buNone/>
              <a:defRPr sz="1300"/>
            </a:lvl6pPr>
            <a:lvl7pPr marL="3901440" indent="0">
              <a:buNone/>
              <a:defRPr sz="1300"/>
            </a:lvl7pPr>
            <a:lvl8pPr marL="4551680" indent="0">
              <a:buNone/>
              <a:defRPr sz="1300"/>
            </a:lvl8pPr>
            <a:lvl9pPr marL="5201920" indent="0">
              <a:buNone/>
              <a:defRPr sz="1300"/>
            </a:lvl9pPr>
          </a:lstStyle>
          <a:p>
            <a:pPr lvl="0"/>
            <a:r>
              <a:rPr lang="es-ES_tradnl"/>
              <a:t>Haga clic para modificar el estilo de texto del patrón</a:t>
            </a:r>
            <a:endParaRPr lang="es-ES_tradnl"/>
          </a:p>
        </p:txBody>
      </p:sp>
      <p:sp>
        <p:nvSpPr>
          <p:cNvPr id="5" name="日期占位符 4"/>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6" name="页脚占位符 5"/>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a:xfrm>
            <a:off x="2548721" y="6829742"/>
            <a:ext cx="7801928" cy="806290"/>
          </a:xfrm>
        </p:spPr>
        <p:txBody>
          <a:bodyPr anchor="b"/>
          <a:lstStyle>
            <a:lvl1pPr algn="l">
              <a:defRPr sz="2800" b="1"/>
            </a:lvl1pPr>
          </a:lstStyle>
          <a:p>
            <a:r>
              <a:rPr lang="es-ES_tradnl"/>
              <a:t>Clic para editar título</a:t>
            </a:r>
            <a:endParaRPr lang="es-ES_tradnl"/>
          </a:p>
        </p:txBody>
      </p:sp>
      <p:sp>
        <p:nvSpPr>
          <p:cNvPr id="3" name="Marcador de posición de imagen 2"/>
          <p:cNvSpPr>
            <a:spLocks noGrp="1"/>
          </p:cNvSpPr>
          <p:nvPr>
            <p:ph type="pic" idx="1"/>
          </p:nvPr>
        </p:nvSpPr>
        <p:spPr>
          <a:xfrm>
            <a:off x="2548721" y="871786"/>
            <a:ext cx="7801928" cy="5854065"/>
          </a:xfrm>
        </p:spPr>
        <p:txBody>
          <a:bodyPr vert="horz" wrap="square" lIns="130055" tIns="65028" rIns="130055" bIns="65028" numCol="1" rtlCol="0" anchor="t" anchorCtr="0" compatLnSpc="1">
            <a:normAutofit/>
          </a:bodyPr>
          <a:lstStyle>
            <a:lvl1pPr marL="0" indent="0">
              <a:buNone/>
              <a:defRPr sz="4600"/>
            </a:lvl1pPr>
            <a:lvl2pPr marL="650240" indent="0">
              <a:buNone/>
              <a:defRPr sz="4000"/>
            </a:lvl2pPr>
            <a:lvl3pPr marL="1300480" indent="0">
              <a:buNone/>
              <a:defRPr sz="3400"/>
            </a:lvl3pPr>
            <a:lvl4pPr marL="1950720" indent="0">
              <a:buNone/>
              <a:defRPr sz="2800"/>
            </a:lvl4pPr>
            <a:lvl5pPr marL="2600960" indent="0">
              <a:buNone/>
              <a:defRPr sz="2800"/>
            </a:lvl5pPr>
            <a:lvl6pPr marL="3251200" indent="0">
              <a:buNone/>
              <a:defRPr sz="2800"/>
            </a:lvl6pPr>
            <a:lvl7pPr marL="3901440" indent="0">
              <a:buNone/>
              <a:defRPr sz="2800"/>
            </a:lvl7pPr>
            <a:lvl8pPr marL="4551680" indent="0">
              <a:buNone/>
              <a:defRPr sz="2800"/>
            </a:lvl8pPr>
            <a:lvl9pPr marL="5201920" indent="0">
              <a:buNone/>
              <a:defRPr sz="2800"/>
            </a:lvl9pPr>
          </a:lstStyle>
          <a:p>
            <a:pPr marL="0" marR="0" lvl="0" indent="0" algn="l" defTabSz="649605"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s-ES_tradnl" sz="4600" b="0" i="0" u="none" strike="noStrike" kern="1200" cap="none" spc="0" normalizeH="0" baseline="0" noProof="0">
              <a:ln>
                <a:noFill/>
              </a:ln>
              <a:solidFill>
                <a:schemeClr val="tx1"/>
              </a:solidFill>
              <a:effectLst/>
              <a:uLnTx/>
              <a:uFillTx/>
              <a:latin typeface="+mn-lt"/>
              <a:ea typeface="MS PGothic" panose="020B0600070205080204" charset="-128"/>
              <a:cs typeface="MS PGothic" panose="020B0600070205080204" charset="-128"/>
            </a:endParaRPr>
          </a:p>
        </p:txBody>
      </p:sp>
      <p:sp>
        <p:nvSpPr>
          <p:cNvPr id="4" name="Marcador de texto 3"/>
          <p:cNvSpPr>
            <a:spLocks noGrp="1"/>
          </p:cNvSpPr>
          <p:nvPr>
            <p:ph type="body" sz="half" idx="2" hasCustomPrompt="1"/>
          </p:nvPr>
        </p:nvSpPr>
        <p:spPr>
          <a:xfrm>
            <a:off x="2548721" y="7636032"/>
            <a:ext cx="7801928" cy="1145065"/>
          </a:xfrm>
        </p:spPr>
        <p:txBody>
          <a:bodyPr/>
          <a:lstStyle>
            <a:lvl1pPr marL="0" indent="0">
              <a:buNone/>
              <a:defRPr sz="2000"/>
            </a:lvl1pPr>
            <a:lvl2pPr marL="650240" indent="0">
              <a:buNone/>
              <a:defRPr sz="1700"/>
            </a:lvl2pPr>
            <a:lvl3pPr marL="1300480" indent="0">
              <a:buNone/>
              <a:defRPr sz="1400"/>
            </a:lvl3pPr>
            <a:lvl4pPr marL="1950720" indent="0">
              <a:buNone/>
              <a:defRPr sz="1300"/>
            </a:lvl4pPr>
            <a:lvl5pPr marL="2600960" indent="0">
              <a:buNone/>
              <a:defRPr sz="1300"/>
            </a:lvl5pPr>
            <a:lvl6pPr marL="3251200" indent="0">
              <a:buNone/>
              <a:defRPr sz="1300"/>
            </a:lvl6pPr>
            <a:lvl7pPr marL="3901440" indent="0">
              <a:buNone/>
              <a:defRPr sz="1300"/>
            </a:lvl7pPr>
            <a:lvl8pPr marL="4551680" indent="0">
              <a:buNone/>
              <a:defRPr sz="1300"/>
            </a:lvl8pPr>
            <a:lvl9pPr marL="5201920" indent="0">
              <a:buNone/>
              <a:defRPr sz="1300"/>
            </a:lvl9pPr>
          </a:lstStyle>
          <a:p>
            <a:pPr lvl="0"/>
            <a:r>
              <a:rPr lang="es-ES_tradnl"/>
              <a:t>Haga clic para modificar el estilo de texto del patrón</a:t>
            </a:r>
            <a:endParaRPr lang="es-ES_tradnl"/>
          </a:p>
        </p:txBody>
      </p:sp>
      <p:sp>
        <p:nvSpPr>
          <p:cNvPr id="5" name="日期占位符 4"/>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6" name="页脚占位符 5"/>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p>
            <a:r>
              <a:rPr lang="es-ES_tradnl"/>
              <a:t>Clic para editar título</a:t>
            </a:r>
            <a:endParaRPr lang="es-ES_tradnl"/>
          </a:p>
        </p:txBody>
      </p:sp>
      <p:sp>
        <p:nvSpPr>
          <p:cNvPr id="3" name="Marcador de texto vertical 2"/>
          <p:cNvSpPr>
            <a:spLocks noGrp="1"/>
          </p:cNvSpPr>
          <p:nvPr>
            <p:ph type="body" orient="vert" idx="1" hasCustomPrompt="1"/>
          </p:nvPr>
        </p:nvSpPr>
        <p:spPr/>
        <p:txBody>
          <a:bodyPr vert="eaVert"/>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hasCustomPrompt="1"/>
          </p:nvPr>
        </p:nvSpPr>
        <p:spPr>
          <a:xfrm>
            <a:off x="13407307" y="555594"/>
            <a:ext cx="4158319" cy="11843641"/>
          </a:xfrm>
        </p:spPr>
        <p:txBody>
          <a:bodyPr vert="eaVert"/>
          <a:lstStyle/>
          <a:p>
            <a:r>
              <a:rPr lang="es-ES_tradnl"/>
              <a:t>Clic para editar título</a:t>
            </a:r>
            <a:endParaRPr lang="es-ES_tradnl"/>
          </a:p>
        </p:txBody>
      </p:sp>
      <p:sp>
        <p:nvSpPr>
          <p:cNvPr id="3" name="Marcador de texto vertical 2"/>
          <p:cNvSpPr>
            <a:spLocks noGrp="1"/>
          </p:cNvSpPr>
          <p:nvPr>
            <p:ph type="body" orient="vert" idx="1" hasCustomPrompt="1"/>
          </p:nvPr>
        </p:nvSpPr>
        <p:spPr>
          <a:xfrm>
            <a:off x="925576" y="555594"/>
            <a:ext cx="12265010" cy="11843641"/>
          </a:xfrm>
        </p:spPr>
        <p:txBody>
          <a:bodyPr vert="eaVert"/>
          <a:lstStyle/>
          <a:p>
            <a:pPr lvl="0"/>
            <a:r>
              <a:rPr lang="es-ES_tradnl"/>
              <a:t>Haga clic para modificar el estilo de texto del patrón</a:t>
            </a:r>
            <a:endParaRPr lang="es-ES_tradnl"/>
          </a:p>
          <a:p>
            <a:pPr lvl="1"/>
            <a:r>
              <a:rPr lang="es-ES_tradnl"/>
              <a:t>Segundo nivel</a:t>
            </a:r>
            <a:endParaRPr lang="es-ES_tradnl"/>
          </a:p>
          <a:p>
            <a:pPr lvl="2"/>
            <a:r>
              <a:rPr lang="es-ES_tradnl"/>
              <a:t>Tercer nivel</a:t>
            </a:r>
            <a:endParaRPr lang="es-ES_tradnl"/>
          </a:p>
          <a:p>
            <a:pPr lvl="3"/>
            <a:r>
              <a:rPr lang="es-ES_tradnl"/>
              <a:t>Cuarto nivel</a:t>
            </a:r>
            <a:endParaRPr lang="es-ES_tradnl"/>
          </a:p>
          <a:p>
            <a:pPr lvl="4"/>
            <a:r>
              <a:rPr lang="es-ES_tradnl"/>
              <a:t>Quinto nivel</a:t>
            </a:r>
            <a:endParaRPr lang="es-ES_tradnl"/>
          </a:p>
        </p:txBody>
      </p:sp>
      <p:sp>
        <p:nvSpPr>
          <p:cNvPr id="4" name="日期占位符 3"/>
          <p:cNvSpPr>
            <a:spLocks noGrp="1"/>
          </p:cNvSpPr>
          <p:nvPr>
            <p:ph type="dt" sz="half" idx="10"/>
          </p:nvPr>
        </p:nvSpPr>
        <p:spPr/>
        <p:txBody>
          <a:body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页脚占位符 4"/>
          <p:cNvSpPr>
            <a:spLocks noGrp="1"/>
          </p:cNvSpPr>
          <p:nvPr>
            <p:ph type="ftr" sz="quarter" idx="11"/>
          </p:nvPr>
        </p:nvSpPr>
        <p:spPr/>
        <p:txBody>
          <a:body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Marcador de título 1"/>
          <p:cNvSpPr>
            <a:spLocks noGrp="1"/>
          </p:cNvSpPr>
          <p:nvPr>
            <p:ph type="title"/>
          </p:nvPr>
        </p:nvSpPr>
        <p:spPr>
          <a:xfrm>
            <a:off x="650875" y="390525"/>
            <a:ext cx="11701463" cy="1625600"/>
          </a:xfrm>
          <a:prstGeom prst="rect">
            <a:avLst/>
          </a:prstGeom>
          <a:noFill/>
          <a:ln w="9525">
            <a:noFill/>
          </a:ln>
        </p:spPr>
        <p:txBody>
          <a:bodyPr lIns="130055" tIns="65028" rIns="130055" bIns="65028" anchor="ctr" anchorCtr="0"/>
          <a:lstStyle/>
          <a:p>
            <a:pPr lvl="0"/>
            <a:r>
              <a:rPr lang="en-US" altLang="zh-CN" dirty="0"/>
              <a:t>Clic para editar título</a:t>
            </a:r>
            <a:endParaRPr lang="en-US" altLang="zh-CN" dirty="0"/>
          </a:p>
        </p:txBody>
      </p:sp>
      <p:sp>
        <p:nvSpPr>
          <p:cNvPr id="1027" name="Marcador de texto 2"/>
          <p:cNvSpPr>
            <a:spLocks noGrp="1"/>
          </p:cNvSpPr>
          <p:nvPr>
            <p:ph type="body" idx="1"/>
          </p:nvPr>
        </p:nvSpPr>
        <p:spPr>
          <a:xfrm>
            <a:off x="650875" y="2276475"/>
            <a:ext cx="11701463" cy="6438900"/>
          </a:xfrm>
          <a:prstGeom prst="rect">
            <a:avLst/>
          </a:prstGeom>
          <a:noFill/>
          <a:ln w="9525">
            <a:noFill/>
          </a:ln>
        </p:spPr>
        <p:txBody>
          <a:bodyPr lIns="130055" tIns="65028" rIns="130055" bIns="65028"/>
          <a:lstStyle/>
          <a:p>
            <a:pPr lvl="0"/>
            <a:r>
              <a:rPr lang="en-US" altLang="zh-CN" dirty="0"/>
              <a:t>Haga clic para modificar el estilo de texto del patrón</a:t>
            </a:r>
            <a:endParaRPr lang="en-US" altLang="zh-CN" dirty="0"/>
          </a:p>
          <a:p>
            <a:pPr lvl="1"/>
            <a:r>
              <a:rPr lang="en-US" altLang="zh-CN" dirty="0"/>
              <a:t>Segundo nivel</a:t>
            </a:r>
            <a:endParaRPr lang="en-US" altLang="zh-CN" dirty="0"/>
          </a:p>
          <a:p>
            <a:pPr lvl="2"/>
            <a:r>
              <a:rPr lang="en-US" altLang="zh-CN" dirty="0"/>
              <a:t>Tercer nivel</a:t>
            </a:r>
            <a:endParaRPr lang="en-US" altLang="zh-CN" dirty="0"/>
          </a:p>
          <a:p>
            <a:pPr lvl="3"/>
            <a:r>
              <a:rPr lang="en-US" altLang="zh-CN" dirty="0"/>
              <a:t>Cuarto nivel</a:t>
            </a:r>
            <a:endParaRPr lang="en-US" altLang="zh-CN" dirty="0"/>
          </a:p>
          <a:p>
            <a:pPr lvl="4"/>
            <a:r>
              <a:rPr lang="en-US" altLang="zh-CN" dirty="0"/>
              <a:t>Quinto nivel</a:t>
            </a:r>
            <a:endParaRPr lang="en-US" altLang="zh-CN" dirty="0"/>
          </a:p>
        </p:txBody>
      </p:sp>
      <p:sp>
        <p:nvSpPr>
          <p:cNvPr id="4" name="Marcador de fecha 3"/>
          <p:cNvSpPr>
            <a:spLocks noGrp="1"/>
          </p:cNvSpPr>
          <p:nvPr>
            <p:ph type="dt" sz="half" idx="2"/>
          </p:nvPr>
        </p:nvSpPr>
        <p:spPr>
          <a:xfrm>
            <a:off x="650875" y="9042400"/>
            <a:ext cx="3033713" cy="520700"/>
          </a:xfrm>
          <a:prstGeom prst="rect">
            <a:avLst/>
          </a:prstGeom>
        </p:spPr>
        <p:txBody>
          <a:bodyPr vert="horz" wrap="square" lIns="130055" tIns="65028" rIns="130055" bIns="65028" numCol="1" anchor="ctr" anchorCtr="0" compatLnSpc="1"/>
          <a:lstStyle>
            <a:lvl1pPr>
              <a:defRPr sz="1700">
                <a:solidFill>
                  <a:srgbClr val="898989"/>
                </a:solidFill>
                <a:latin typeface="Calibri" panose="020F0502020204030204" charset="0"/>
              </a:defRPr>
            </a:lvl1p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Marcador de pie de página 4"/>
          <p:cNvSpPr>
            <a:spLocks noGrp="1"/>
          </p:cNvSpPr>
          <p:nvPr>
            <p:ph type="ftr" sz="quarter" idx="3"/>
          </p:nvPr>
        </p:nvSpPr>
        <p:spPr>
          <a:xfrm>
            <a:off x="4443413" y="9042400"/>
            <a:ext cx="4116388" cy="520700"/>
          </a:xfrm>
          <a:prstGeom prst="rect">
            <a:avLst/>
          </a:prstGeom>
        </p:spPr>
        <p:txBody>
          <a:bodyPr vert="horz" lIns="130055" tIns="65028" rIns="130055" bIns="65028" rtlCol="0" anchor="ctr"/>
          <a:lstStyle>
            <a:lvl1pPr algn="ctr" defTabSz="650240" fontAlgn="auto">
              <a:spcBef>
                <a:spcPts val="0"/>
              </a:spcBef>
              <a:spcAft>
                <a:spcPts val="0"/>
              </a:spcAft>
              <a:defRPr sz="1700">
                <a:solidFill>
                  <a:schemeClr val="tx1">
                    <a:tint val="75000"/>
                  </a:schemeClr>
                </a:solidFill>
                <a:latin typeface="+mn-lt"/>
                <a:ea typeface="+mn-ea"/>
                <a:cs typeface="+mn-cs"/>
              </a:defRPr>
            </a:lvl1p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Marcador de número de diapositiva 5"/>
          <p:cNvSpPr>
            <a:spLocks noGrp="1"/>
          </p:cNvSpPr>
          <p:nvPr>
            <p:ph type="sldNum" sz="quarter" idx="4"/>
          </p:nvPr>
        </p:nvSpPr>
        <p:spPr>
          <a:xfrm>
            <a:off x="9318625" y="9042400"/>
            <a:ext cx="3033713" cy="520700"/>
          </a:xfrm>
          <a:prstGeom prst="rect">
            <a:avLst/>
          </a:prstGeom>
        </p:spPr>
        <p:txBody>
          <a:bodyPr vert="horz" wrap="square" lIns="130055" tIns="65028" rIns="130055" bIns="65028" numCol="1" anchor="ctr" anchorCtr="0" compatLnSpc="1"/>
          <a:lstStyle>
            <a:lvl1pPr algn="r">
              <a:defRPr sz="1700">
                <a:solidFill>
                  <a:srgbClr val="898989"/>
                </a:solidFill>
                <a:latin typeface="Calibri" panose="020F0502020204030204" charset="0"/>
              </a:defRPr>
            </a:lvl1p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649605" rtl="0" eaLnBrk="0" fontAlgn="base" hangingPunct="0">
        <a:spcBef>
          <a:spcPct val="0"/>
        </a:spcBef>
        <a:spcAft>
          <a:spcPct val="0"/>
        </a:spcAft>
        <a:defRPr sz="6300" kern="1200">
          <a:solidFill>
            <a:schemeClr val="tx1"/>
          </a:solidFill>
          <a:latin typeface="+mj-lt"/>
          <a:ea typeface="MS PGothic" panose="020B0600070205080204" charset="-128"/>
          <a:cs typeface="MS PGothic" panose="020B0600070205080204" charset="-128"/>
        </a:defRPr>
      </a:lvl1pPr>
      <a:lvl2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2pPr>
      <a:lvl3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3pPr>
      <a:lvl4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4pPr>
      <a:lvl5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5pPr>
      <a:lvl6pPr marL="4572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6pPr>
      <a:lvl7pPr marL="9144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7pPr>
      <a:lvl8pPr marL="13716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8pPr>
      <a:lvl9pPr marL="18288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9pPr>
    </p:titleStyle>
    <p:bodyStyle>
      <a:lvl1pPr marL="487680" indent="-487680" algn="l" defTabSz="649605" rtl="0" eaLnBrk="0" fontAlgn="base" hangingPunct="0">
        <a:spcBef>
          <a:spcPct val="20000"/>
        </a:spcBef>
        <a:spcAft>
          <a:spcPct val="0"/>
        </a:spcAft>
        <a:buFont typeface="Arial" panose="020B0604020202020204" pitchFamily="34" charset="0"/>
        <a:buChar char="•"/>
        <a:defRPr sz="4600" kern="1200">
          <a:solidFill>
            <a:schemeClr val="tx1"/>
          </a:solidFill>
          <a:latin typeface="+mn-lt"/>
          <a:ea typeface="MS PGothic" panose="020B0600070205080204" charset="-128"/>
          <a:cs typeface="MS PGothic" panose="020B0600070205080204" charset="-128"/>
        </a:defRPr>
      </a:lvl1pPr>
      <a:lvl2pPr marL="1056005" indent="-406400" algn="l" defTabSz="649605"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S PGothic" panose="020B0600070205080204" charset="-128"/>
          <a:cs typeface="+mn-cs"/>
        </a:defRPr>
      </a:lvl2pPr>
      <a:lvl3pPr marL="1625600" indent="-323850" algn="l" defTabSz="649605"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S PGothic" panose="020B0600070205080204" charset="-128"/>
          <a:cs typeface="+mn-cs"/>
        </a:defRPr>
      </a:lvl3pPr>
      <a:lvl4pPr marL="2275205" indent="-323850" algn="l" defTabSz="649605"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charset="-128"/>
          <a:cs typeface="+mn-cs"/>
        </a:defRPr>
      </a:lvl4pPr>
      <a:lvl5pPr marL="2926080" indent="-323850" algn="l" defTabSz="649605"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charset="-128"/>
          <a:cs typeface="+mn-cs"/>
        </a:defRPr>
      </a:lvl5pPr>
      <a:lvl6pPr marL="357632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6pPr>
      <a:lvl7pPr marL="422656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7pPr>
      <a:lvl8pPr marL="487680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8pPr>
      <a:lvl9pPr marL="552704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9pPr>
    </p:bodyStyle>
    <p:otherStyle>
      <a:defPPr>
        <a:defRPr lang="es-ES_tradnl"/>
      </a:defPPr>
      <a:lvl1pPr marL="0" algn="l" defTabSz="650240" rtl="0" eaLnBrk="1" latinLnBrk="0" hangingPunct="1">
        <a:defRPr sz="2600" kern="1200">
          <a:solidFill>
            <a:schemeClr val="tx1"/>
          </a:solidFill>
          <a:latin typeface="+mn-lt"/>
          <a:ea typeface="+mn-ea"/>
          <a:cs typeface="+mn-cs"/>
        </a:defRPr>
      </a:lvl1pPr>
      <a:lvl2pPr marL="650240" algn="l" defTabSz="650240" rtl="0" eaLnBrk="1" latinLnBrk="0" hangingPunct="1">
        <a:defRPr sz="2600" kern="1200">
          <a:solidFill>
            <a:schemeClr val="tx1"/>
          </a:solidFill>
          <a:latin typeface="+mn-lt"/>
          <a:ea typeface="+mn-ea"/>
          <a:cs typeface="+mn-cs"/>
        </a:defRPr>
      </a:lvl2pPr>
      <a:lvl3pPr marL="1300480" algn="l" defTabSz="650240" rtl="0" eaLnBrk="1" latinLnBrk="0" hangingPunct="1">
        <a:defRPr sz="2600" kern="1200">
          <a:solidFill>
            <a:schemeClr val="tx1"/>
          </a:solidFill>
          <a:latin typeface="+mn-lt"/>
          <a:ea typeface="+mn-ea"/>
          <a:cs typeface="+mn-cs"/>
        </a:defRPr>
      </a:lvl3pPr>
      <a:lvl4pPr marL="1950720" algn="l" defTabSz="650240" rtl="0" eaLnBrk="1" latinLnBrk="0" hangingPunct="1">
        <a:defRPr sz="2600" kern="1200">
          <a:solidFill>
            <a:schemeClr val="tx1"/>
          </a:solidFill>
          <a:latin typeface="+mn-lt"/>
          <a:ea typeface="+mn-ea"/>
          <a:cs typeface="+mn-cs"/>
        </a:defRPr>
      </a:lvl4pPr>
      <a:lvl5pPr marL="2600960" algn="l" defTabSz="650240" rtl="0" eaLnBrk="1" latinLnBrk="0" hangingPunct="1">
        <a:defRPr sz="2600" kern="1200">
          <a:solidFill>
            <a:schemeClr val="tx1"/>
          </a:solidFill>
          <a:latin typeface="+mn-lt"/>
          <a:ea typeface="+mn-ea"/>
          <a:cs typeface="+mn-cs"/>
        </a:defRPr>
      </a:lvl5pPr>
      <a:lvl6pPr marL="3251200" algn="l" defTabSz="650240" rtl="0" eaLnBrk="1" latinLnBrk="0" hangingPunct="1">
        <a:defRPr sz="2600" kern="1200">
          <a:solidFill>
            <a:schemeClr val="tx1"/>
          </a:solidFill>
          <a:latin typeface="+mn-lt"/>
          <a:ea typeface="+mn-ea"/>
          <a:cs typeface="+mn-cs"/>
        </a:defRPr>
      </a:lvl6pPr>
      <a:lvl7pPr marL="3901440" algn="l" defTabSz="650240" rtl="0" eaLnBrk="1" latinLnBrk="0" hangingPunct="1">
        <a:defRPr sz="2600" kern="1200">
          <a:solidFill>
            <a:schemeClr val="tx1"/>
          </a:solidFill>
          <a:latin typeface="+mn-lt"/>
          <a:ea typeface="+mn-ea"/>
          <a:cs typeface="+mn-cs"/>
        </a:defRPr>
      </a:lvl7pPr>
      <a:lvl8pPr marL="4551680" algn="l" defTabSz="650240" rtl="0" eaLnBrk="1" latinLnBrk="0" hangingPunct="1">
        <a:defRPr sz="2600" kern="1200">
          <a:solidFill>
            <a:schemeClr val="tx1"/>
          </a:solidFill>
          <a:latin typeface="+mn-lt"/>
          <a:ea typeface="+mn-ea"/>
          <a:cs typeface="+mn-cs"/>
        </a:defRPr>
      </a:lvl8pPr>
      <a:lvl9pPr marL="5201920" algn="l" defTabSz="650240" rtl="0" eaLnBrk="1" latinLnBrk="0" hangingPunct="1">
        <a:defRPr sz="2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Marcador de título 1"/>
          <p:cNvSpPr>
            <a:spLocks noGrp="1"/>
          </p:cNvSpPr>
          <p:nvPr>
            <p:ph type="title"/>
          </p:nvPr>
        </p:nvSpPr>
        <p:spPr>
          <a:xfrm>
            <a:off x="650875" y="390525"/>
            <a:ext cx="11701463" cy="1625600"/>
          </a:xfrm>
          <a:prstGeom prst="rect">
            <a:avLst/>
          </a:prstGeom>
          <a:noFill/>
          <a:ln w="9525">
            <a:noFill/>
          </a:ln>
        </p:spPr>
        <p:txBody>
          <a:bodyPr lIns="130055" tIns="65028" rIns="130055" bIns="65028" anchor="ctr" anchorCtr="0"/>
          <a:lstStyle/>
          <a:p>
            <a:pPr lvl="0"/>
            <a:r>
              <a:rPr lang="en-US" altLang="zh-CN" dirty="0"/>
              <a:t>Clic para editar título</a:t>
            </a:r>
            <a:endParaRPr lang="en-US" altLang="zh-CN" dirty="0"/>
          </a:p>
        </p:txBody>
      </p:sp>
      <p:sp>
        <p:nvSpPr>
          <p:cNvPr id="1027" name="Marcador de texto 2"/>
          <p:cNvSpPr>
            <a:spLocks noGrp="1"/>
          </p:cNvSpPr>
          <p:nvPr>
            <p:ph type="body" idx="1"/>
          </p:nvPr>
        </p:nvSpPr>
        <p:spPr>
          <a:xfrm>
            <a:off x="650875" y="2276475"/>
            <a:ext cx="11701463" cy="6438900"/>
          </a:xfrm>
          <a:prstGeom prst="rect">
            <a:avLst/>
          </a:prstGeom>
          <a:noFill/>
          <a:ln w="9525">
            <a:noFill/>
          </a:ln>
        </p:spPr>
        <p:txBody>
          <a:bodyPr lIns="130055" tIns="65028" rIns="130055" bIns="65028"/>
          <a:lstStyle/>
          <a:p>
            <a:pPr lvl="0"/>
            <a:r>
              <a:rPr lang="en-US" altLang="zh-CN" dirty="0"/>
              <a:t>Haga clic para modificar el estilo de texto del patrón</a:t>
            </a:r>
            <a:endParaRPr lang="en-US" altLang="zh-CN" dirty="0"/>
          </a:p>
          <a:p>
            <a:pPr lvl="1"/>
            <a:r>
              <a:rPr lang="en-US" altLang="zh-CN" dirty="0"/>
              <a:t>Segundo nivel</a:t>
            </a:r>
            <a:endParaRPr lang="en-US" altLang="zh-CN" dirty="0"/>
          </a:p>
          <a:p>
            <a:pPr lvl="2"/>
            <a:r>
              <a:rPr lang="en-US" altLang="zh-CN" dirty="0"/>
              <a:t>Tercer nivel</a:t>
            </a:r>
            <a:endParaRPr lang="en-US" altLang="zh-CN" dirty="0"/>
          </a:p>
          <a:p>
            <a:pPr lvl="3"/>
            <a:r>
              <a:rPr lang="en-US" altLang="zh-CN" dirty="0"/>
              <a:t>Cuarto nivel</a:t>
            </a:r>
            <a:endParaRPr lang="en-US" altLang="zh-CN" dirty="0"/>
          </a:p>
          <a:p>
            <a:pPr lvl="4"/>
            <a:r>
              <a:rPr lang="en-US" altLang="zh-CN" dirty="0"/>
              <a:t>Quinto nivel</a:t>
            </a:r>
            <a:endParaRPr lang="en-US" altLang="zh-CN" dirty="0"/>
          </a:p>
        </p:txBody>
      </p:sp>
      <p:sp>
        <p:nvSpPr>
          <p:cNvPr id="4" name="Marcador de fecha 3"/>
          <p:cNvSpPr>
            <a:spLocks noGrp="1"/>
          </p:cNvSpPr>
          <p:nvPr>
            <p:ph type="dt" sz="half" idx="2"/>
          </p:nvPr>
        </p:nvSpPr>
        <p:spPr>
          <a:xfrm>
            <a:off x="650875" y="9042400"/>
            <a:ext cx="3033713" cy="520700"/>
          </a:xfrm>
          <a:prstGeom prst="rect">
            <a:avLst/>
          </a:prstGeom>
        </p:spPr>
        <p:txBody>
          <a:bodyPr vert="horz" wrap="square" lIns="130055" tIns="65028" rIns="130055" bIns="65028" numCol="1" anchor="ctr" anchorCtr="0" compatLnSpc="1"/>
          <a:lstStyle>
            <a:lvl1pPr>
              <a:defRPr sz="1700">
                <a:solidFill>
                  <a:srgbClr val="898989"/>
                </a:solidFill>
                <a:latin typeface="Calibri" panose="020F0502020204030204" charset="0"/>
              </a:defRPr>
            </a:lvl1pPr>
          </a:lstStyle>
          <a:p>
            <a:pPr lvl="0" eaLnBrk="1" hangingPunct="1"/>
            <a:fld id="{BB962C8B-B14F-4D97-AF65-F5344CB8AC3E}" type="datetime1">
              <a:rPr lang="es-ES_tradnl" dirty="0"/>
            </a:fld>
            <a:endParaRPr lang="es-ES_tradnl" dirty="0">
              <a:latin typeface="Arial" panose="020B0604020202020204" pitchFamily="34" charset="0"/>
            </a:endParaRPr>
          </a:p>
        </p:txBody>
      </p:sp>
      <p:sp>
        <p:nvSpPr>
          <p:cNvPr id="5" name="Marcador de pie de página 4"/>
          <p:cNvSpPr>
            <a:spLocks noGrp="1"/>
          </p:cNvSpPr>
          <p:nvPr>
            <p:ph type="ftr" sz="quarter" idx="3"/>
          </p:nvPr>
        </p:nvSpPr>
        <p:spPr>
          <a:xfrm>
            <a:off x="4443413" y="9042400"/>
            <a:ext cx="4116388" cy="520700"/>
          </a:xfrm>
          <a:prstGeom prst="rect">
            <a:avLst/>
          </a:prstGeom>
        </p:spPr>
        <p:txBody>
          <a:bodyPr vert="horz" lIns="130055" tIns="65028" rIns="130055" bIns="65028" rtlCol="0" anchor="ctr"/>
          <a:lstStyle>
            <a:lvl1pPr algn="ctr" defTabSz="650240" fontAlgn="auto">
              <a:spcBef>
                <a:spcPts val="0"/>
              </a:spcBef>
              <a:spcAft>
                <a:spcPts val="0"/>
              </a:spcAft>
              <a:defRPr sz="1700">
                <a:solidFill>
                  <a:schemeClr val="tx1">
                    <a:tint val="75000"/>
                  </a:schemeClr>
                </a:solidFill>
                <a:latin typeface="+mn-lt"/>
                <a:ea typeface="+mn-ea"/>
                <a:cs typeface="+mn-cs"/>
              </a:defRPr>
            </a:lvl1pPr>
          </a:lstStyle>
          <a:p>
            <a:pPr marL="0" marR="0" lvl="0" indent="0" algn="ctr" defTabSz="650240" rtl="0" eaLnBrk="1" fontAlgn="auto" latinLnBrk="0" hangingPunct="1">
              <a:lnSpc>
                <a:spcPct val="100000"/>
              </a:lnSpc>
              <a:spcBef>
                <a:spcPts val="0"/>
              </a:spcBef>
              <a:spcAft>
                <a:spcPts val="0"/>
              </a:spcAft>
              <a:buClrTx/>
              <a:buSzTx/>
              <a:buFontTx/>
              <a:buNone/>
              <a:defRPr/>
            </a:pPr>
            <a:endParaRPr kumimoji="0" lang="es-ES_tradnl" sz="17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Marcador de número de diapositiva 5"/>
          <p:cNvSpPr>
            <a:spLocks noGrp="1"/>
          </p:cNvSpPr>
          <p:nvPr>
            <p:ph type="sldNum" sz="quarter" idx="4"/>
          </p:nvPr>
        </p:nvSpPr>
        <p:spPr>
          <a:xfrm>
            <a:off x="9318625" y="9042400"/>
            <a:ext cx="3033713" cy="520700"/>
          </a:xfrm>
          <a:prstGeom prst="rect">
            <a:avLst/>
          </a:prstGeom>
        </p:spPr>
        <p:txBody>
          <a:bodyPr vert="horz" wrap="square" lIns="130055" tIns="65028" rIns="130055" bIns="65028" numCol="1" anchor="ctr" anchorCtr="0" compatLnSpc="1"/>
          <a:lstStyle>
            <a:lvl1pPr algn="r">
              <a:defRPr sz="1700">
                <a:solidFill>
                  <a:srgbClr val="898989"/>
                </a:solidFill>
                <a:latin typeface="Calibri" panose="020F0502020204030204" charset="0"/>
              </a:defRPr>
            </a:lvl1pPr>
          </a:lstStyle>
          <a:p>
            <a:pPr lvl="0" eaLnBrk="1" hangingPunct="1"/>
            <a:fld id="{9A0DB2DC-4C9A-4742-B13C-FB6460FD3503}" type="slidenum">
              <a:rPr lang="es-ES_tradnl" dirty="0"/>
            </a:fld>
            <a:endParaRPr lang="es-ES_tradnl"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649605" rtl="0" eaLnBrk="0" fontAlgn="base" hangingPunct="0">
        <a:spcBef>
          <a:spcPct val="0"/>
        </a:spcBef>
        <a:spcAft>
          <a:spcPct val="0"/>
        </a:spcAft>
        <a:defRPr sz="6300" kern="1200">
          <a:solidFill>
            <a:schemeClr val="tx1"/>
          </a:solidFill>
          <a:latin typeface="+mj-lt"/>
          <a:ea typeface="MS PGothic" panose="020B0600070205080204" charset="-128"/>
          <a:cs typeface="MS PGothic" panose="020B0600070205080204" charset="-128"/>
        </a:defRPr>
      </a:lvl1pPr>
      <a:lvl2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2pPr>
      <a:lvl3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3pPr>
      <a:lvl4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4pPr>
      <a:lvl5pPr algn="ctr" defTabSz="649605" rtl="0" eaLnBrk="0" fontAlgn="base" hangingPunct="0">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5pPr>
      <a:lvl6pPr marL="4572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6pPr>
      <a:lvl7pPr marL="9144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7pPr>
      <a:lvl8pPr marL="13716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8pPr>
      <a:lvl9pPr marL="1828800" algn="ctr" defTabSz="649605" rtl="0" fontAlgn="base">
        <a:spcBef>
          <a:spcPct val="0"/>
        </a:spcBef>
        <a:spcAft>
          <a:spcPct val="0"/>
        </a:spcAft>
        <a:defRPr sz="6300">
          <a:solidFill>
            <a:schemeClr val="tx1"/>
          </a:solidFill>
          <a:latin typeface="Calibri" panose="020F0502020204030204" charset="0"/>
          <a:ea typeface="MS PGothic" panose="020B0600070205080204" charset="-128"/>
          <a:cs typeface="MS PGothic" panose="020B0600070205080204" charset="-128"/>
        </a:defRPr>
      </a:lvl9pPr>
    </p:titleStyle>
    <p:bodyStyle>
      <a:lvl1pPr marL="487680" indent="-487680" algn="l" defTabSz="649605" rtl="0" eaLnBrk="0" fontAlgn="base" hangingPunct="0">
        <a:spcBef>
          <a:spcPct val="20000"/>
        </a:spcBef>
        <a:spcAft>
          <a:spcPct val="0"/>
        </a:spcAft>
        <a:buFont typeface="Arial" panose="020B0604020202020204" pitchFamily="34" charset="0"/>
        <a:buChar char="•"/>
        <a:defRPr sz="4600" kern="1200">
          <a:solidFill>
            <a:schemeClr val="tx1"/>
          </a:solidFill>
          <a:latin typeface="+mn-lt"/>
          <a:ea typeface="MS PGothic" panose="020B0600070205080204" charset="-128"/>
          <a:cs typeface="MS PGothic" panose="020B0600070205080204" charset="-128"/>
        </a:defRPr>
      </a:lvl1pPr>
      <a:lvl2pPr marL="1056005" indent="-406400" algn="l" defTabSz="649605"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S PGothic" panose="020B0600070205080204" charset="-128"/>
          <a:cs typeface="+mn-cs"/>
        </a:defRPr>
      </a:lvl2pPr>
      <a:lvl3pPr marL="1625600" indent="-323850" algn="l" defTabSz="649605"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S PGothic" panose="020B0600070205080204" charset="-128"/>
          <a:cs typeface="+mn-cs"/>
        </a:defRPr>
      </a:lvl3pPr>
      <a:lvl4pPr marL="2275205" indent="-323850" algn="l" defTabSz="649605"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charset="-128"/>
          <a:cs typeface="+mn-cs"/>
        </a:defRPr>
      </a:lvl4pPr>
      <a:lvl5pPr marL="2926080" indent="-323850" algn="l" defTabSz="649605"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charset="-128"/>
          <a:cs typeface="+mn-cs"/>
        </a:defRPr>
      </a:lvl5pPr>
      <a:lvl6pPr marL="357632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6pPr>
      <a:lvl7pPr marL="422656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7pPr>
      <a:lvl8pPr marL="487680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8pPr>
      <a:lvl9pPr marL="5527040" indent="-325120" algn="l" defTabSz="650240" rtl="0" eaLnBrk="1" latinLnBrk="0" hangingPunct="1">
        <a:spcBef>
          <a:spcPct val="20000"/>
        </a:spcBef>
        <a:buFont typeface="Arial" panose="020B0604020202020204"/>
        <a:buChar char="•"/>
        <a:defRPr sz="2800" kern="1200">
          <a:solidFill>
            <a:schemeClr val="tx1"/>
          </a:solidFill>
          <a:latin typeface="+mn-lt"/>
          <a:ea typeface="+mn-ea"/>
          <a:cs typeface="+mn-cs"/>
        </a:defRPr>
      </a:lvl9pPr>
    </p:bodyStyle>
    <p:otherStyle>
      <a:defPPr>
        <a:defRPr lang="es-ES_tradnl"/>
      </a:defPPr>
      <a:lvl1pPr marL="0" algn="l" defTabSz="650240" rtl="0" eaLnBrk="1" latinLnBrk="0" hangingPunct="1">
        <a:defRPr sz="2600" kern="1200">
          <a:solidFill>
            <a:schemeClr val="tx1"/>
          </a:solidFill>
          <a:latin typeface="+mn-lt"/>
          <a:ea typeface="+mn-ea"/>
          <a:cs typeface="+mn-cs"/>
        </a:defRPr>
      </a:lvl1pPr>
      <a:lvl2pPr marL="650240" algn="l" defTabSz="650240" rtl="0" eaLnBrk="1" latinLnBrk="0" hangingPunct="1">
        <a:defRPr sz="2600" kern="1200">
          <a:solidFill>
            <a:schemeClr val="tx1"/>
          </a:solidFill>
          <a:latin typeface="+mn-lt"/>
          <a:ea typeface="+mn-ea"/>
          <a:cs typeface="+mn-cs"/>
        </a:defRPr>
      </a:lvl2pPr>
      <a:lvl3pPr marL="1300480" algn="l" defTabSz="650240" rtl="0" eaLnBrk="1" latinLnBrk="0" hangingPunct="1">
        <a:defRPr sz="2600" kern="1200">
          <a:solidFill>
            <a:schemeClr val="tx1"/>
          </a:solidFill>
          <a:latin typeface="+mn-lt"/>
          <a:ea typeface="+mn-ea"/>
          <a:cs typeface="+mn-cs"/>
        </a:defRPr>
      </a:lvl3pPr>
      <a:lvl4pPr marL="1950720" algn="l" defTabSz="650240" rtl="0" eaLnBrk="1" latinLnBrk="0" hangingPunct="1">
        <a:defRPr sz="2600" kern="1200">
          <a:solidFill>
            <a:schemeClr val="tx1"/>
          </a:solidFill>
          <a:latin typeface="+mn-lt"/>
          <a:ea typeface="+mn-ea"/>
          <a:cs typeface="+mn-cs"/>
        </a:defRPr>
      </a:lvl4pPr>
      <a:lvl5pPr marL="2600960" algn="l" defTabSz="650240" rtl="0" eaLnBrk="1" latinLnBrk="0" hangingPunct="1">
        <a:defRPr sz="2600" kern="1200">
          <a:solidFill>
            <a:schemeClr val="tx1"/>
          </a:solidFill>
          <a:latin typeface="+mn-lt"/>
          <a:ea typeface="+mn-ea"/>
          <a:cs typeface="+mn-cs"/>
        </a:defRPr>
      </a:lvl5pPr>
      <a:lvl6pPr marL="3251200" algn="l" defTabSz="650240" rtl="0" eaLnBrk="1" latinLnBrk="0" hangingPunct="1">
        <a:defRPr sz="2600" kern="1200">
          <a:solidFill>
            <a:schemeClr val="tx1"/>
          </a:solidFill>
          <a:latin typeface="+mn-lt"/>
          <a:ea typeface="+mn-ea"/>
          <a:cs typeface="+mn-cs"/>
        </a:defRPr>
      </a:lvl6pPr>
      <a:lvl7pPr marL="3901440" algn="l" defTabSz="650240" rtl="0" eaLnBrk="1" latinLnBrk="0" hangingPunct="1">
        <a:defRPr sz="2600" kern="1200">
          <a:solidFill>
            <a:schemeClr val="tx1"/>
          </a:solidFill>
          <a:latin typeface="+mn-lt"/>
          <a:ea typeface="+mn-ea"/>
          <a:cs typeface="+mn-cs"/>
        </a:defRPr>
      </a:lvl7pPr>
      <a:lvl8pPr marL="4551680" algn="l" defTabSz="650240" rtl="0" eaLnBrk="1" latinLnBrk="0" hangingPunct="1">
        <a:defRPr sz="2600" kern="1200">
          <a:solidFill>
            <a:schemeClr val="tx1"/>
          </a:solidFill>
          <a:latin typeface="+mn-lt"/>
          <a:ea typeface="+mn-ea"/>
          <a:cs typeface="+mn-cs"/>
        </a:defRPr>
      </a:lvl8pPr>
      <a:lvl9pPr marL="5201920" algn="l" defTabSz="650240"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tags" Target="../tags/tag1.xml"/><Relationship Id="rId2" Type="http://schemas.openxmlformats.org/officeDocument/2006/relationships/image" Target="../media/image4.pn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4" name="Título 1"/>
          <p:cNvSpPr>
            <a:spLocks noGrp="1"/>
          </p:cNvSpPr>
          <p:nvPr>
            <p:ph type="ctrTitle" hasCustomPrompt="1"/>
          </p:nvPr>
        </p:nvSpPr>
        <p:spPr>
          <a:xfrm>
            <a:off x="6305550" y="3410585"/>
            <a:ext cx="6697980" cy="1222375"/>
          </a:xfrm>
        </p:spPr>
        <p:txBody>
          <a:bodyPr vert="horz" wrap="square" lIns="130055" tIns="65028" rIns="130055" bIns="65028" numCol="1" rtlCol="0" anchor="ctr" anchorCtr="0" compatLnSpc="1"/>
          <a:lstStyle/>
          <a:p>
            <a:pPr algn="r" eaLnBrk="1" hangingPunct="1">
              <a:buClrTx/>
              <a:buSzTx/>
              <a:buFontTx/>
            </a:pPr>
            <a:r>
              <a:rPr lang="en-US" altLang="zh-CN" sz="4000">
                <a:solidFill>
                  <a:srgbClr val="DDD9C3"/>
                </a:solidFill>
                <a:latin typeface="Arial" panose="020B0604020202020204" pitchFamily="34" charset="0"/>
                <a:cs typeface="Arial" panose="020B0604020202020204" pitchFamily="34" charset="0"/>
              </a:rPr>
              <a:t>Entertainment Education as communicative strategies on Chinese social media against the infodemic of COVID-19</a:t>
            </a:r>
            <a:endParaRPr lang="en-US" altLang="zh-CN" sz="4000">
              <a:solidFill>
                <a:srgbClr val="DDD9C3"/>
              </a:solidFill>
              <a:latin typeface="Arial" panose="020B0604020202020204" pitchFamily="34" charset="0"/>
              <a:cs typeface="Arial" panose="020B0604020202020204" pitchFamily="34" charset="0"/>
            </a:endParaRPr>
          </a:p>
        </p:txBody>
      </p:sp>
      <p:sp>
        <p:nvSpPr>
          <p:cNvPr id="5" name="Subtítulo 2"/>
          <p:cNvSpPr>
            <a:spLocks noGrp="1"/>
          </p:cNvSpPr>
          <p:nvPr>
            <p:ph type="subTitle" idx="1" hasCustomPrompt="1"/>
          </p:nvPr>
        </p:nvSpPr>
        <p:spPr>
          <a:xfrm>
            <a:off x="7467600" y="6062980"/>
            <a:ext cx="5399405" cy="812800"/>
          </a:xfrm>
        </p:spPr>
        <p:txBody>
          <a:bodyPr vert="horz" wrap="square" lIns="130055" tIns="65028" rIns="130055" bIns="65028" numCol="1" rtlCol="0" anchor="t" anchorCtr="0" compatLnSpc="1"/>
          <a:lstStyle/>
          <a:p>
            <a:pPr marL="0" marR="0" lvl="0" indent="0" algn="r" defTabSz="650240" rtl="0" eaLnBrk="1" fontAlgn="auto" latinLnBrk="0" hangingPunct="1">
              <a:lnSpc>
                <a:spcPct val="100000"/>
              </a:lnSpc>
              <a:spcBef>
                <a:spcPct val="20000"/>
              </a:spcBef>
              <a:spcAft>
                <a:spcPts val="0"/>
              </a:spcAft>
              <a:buClrTx/>
              <a:buSzTx/>
              <a:buFont typeface="Arial" panose="020B0604020202020204"/>
              <a:buNone/>
              <a:defRPr/>
            </a:pPr>
            <a:r>
              <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rPr>
              <a:t>Yiheng Wang</a:t>
            </a:r>
            <a:r>
              <a:rPr kumimoji="0" lang="en-US" alt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rPr>
              <a:t>, </a:t>
            </a:r>
            <a:r>
              <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rPr>
              <a:t>University of Cadiz</a:t>
            </a:r>
            <a:endPar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endParaRPr>
          </a:p>
          <a:p>
            <a:pPr marL="0" marR="0" lvl="0" indent="0" algn="r" defTabSz="650240" rtl="0" eaLnBrk="1" fontAlgn="auto" latinLnBrk="0" hangingPunct="1">
              <a:lnSpc>
                <a:spcPct val="100000"/>
              </a:lnSpc>
              <a:spcBef>
                <a:spcPct val="20000"/>
              </a:spcBef>
              <a:spcAft>
                <a:spcPts val="0"/>
              </a:spcAft>
              <a:buClrTx/>
              <a:buSzTx/>
              <a:buFont typeface="Arial" panose="020B0604020202020204"/>
              <a:buNone/>
              <a:defRPr/>
            </a:pPr>
            <a:r>
              <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rPr>
              <a:t>Advisor: Víctor Manuel Marí Sáez</a:t>
            </a:r>
            <a:endPar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endParaRPr>
          </a:p>
          <a:p>
            <a:pPr marL="0" marR="0" lvl="0" indent="0" algn="r" defTabSz="650240" rtl="0" eaLnBrk="1" fontAlgn="auto" latinLnBrk="0" hangingPunct="1">
              <a:lnSpc>
                <a:spcPct val="100000"/>
              </a:lnSpc>
              <a:spcBef>
                <a:spcPct val="20000"/>
              </a:spcBef>
              <a:spcAft>
                <a:spcPts val="0"/>
              </a:spcAft>
              <a:buClrTx/>
              <a:buSzTx/>
              <a:buFont typeface="Arial" panose="020B0604020202020204"/>
              <a:buNone/>
              <a:defRPr/>
            </a:pPr>
            <a:r>
              <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rPr>
              <a:t> yiheng.wang@uca.es, evawang0921@hotmail.com</a:t>
            </a:r>
            <a:endParaRPr kumimoji="0" lang="es-ES_tradnl" sz="2400" b="0" i="0" u="none" strike="noStrike" kern="1200" cap="none" spc="0" normalizeH="0" baseline="0" noProof="0" dirty="0">
              <a:ln>
                <a:noFill/>
              </a:ln>
              <a:solidFill>
                <a:schemeClr val="accent5">
                  <a:lumMod val="40000"/>
                  <a:lumOff val="60000"/>
                </a:schemeClr>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4338" name="Título 1"/>
          <p:cNvSpPr>
            <a:spLocks noGrp="1"/>
          </p:cNvSpPr>
          <p:nvPr>
            <p:ph type="title" hasCustomPrompt="1"/>
          </p:nvPr>
        </p:nvSpPr>
        <p:spPr>
          <a:xfrm>
            <a:off x="4482465" y="1568450"/>
            <a:ext cx="8380095" cy="1024255"/>
          </a:xfrm>
        </p:spPr>
        <p:txBody>
          <a:bodyPr vert="horz" wrap="square" lIns="130055" tIns="65028" rIns="130055" bIns="65028" anchor="ctr" anchorCtr="0"/>
          <a:lstStyle/>
          <a:p>
            <a:pPr eaLnBrk="1" hangingPunct="1"/>
            <a:r>
              <a:rPr lang="en-US" altLang="zh-CN" sz="5700" dirty="0">
                <a:solidFill>
                  <a:srgbClr val="17375E"/>
                </a:solidFill>
                <a:latin typeface="Arial" panose="020B0604020202020204" pitchFamily="34" charset="0"/>
                <a:cs typeface="Arial" panose="020B0604020202020204" pitchFamily="34" charset="0"/>
              </a:rPr>
              <a:t>Research Background</a:t>
            </a:r>
            <a:endParaRPr lang="en-US" altLang="zh-CN" sz="5700" dirty="0">
              <a:solidFill>
                <a:srgbClr val="17375E"/>
              </a:solidFill>
              <a:latin typeface="Arial" panose="020B0604020202020204" pitchFamily="34" charset="0"/>
              <a:cs typeface="Arial" panose="020B0604020202020204" pitchFamily="34" charset="0"/>
            </a:endParaRPr>
          </a:p>
        </p:txBody>
      </p:sp>
      <p:sp>
        <p:nvSpPr>
          <p:cNvPr id="5" name="Marcador de contenido 2"/>
          <p:cNvSpPr>
            <a:spLocks noGrp="1"/>
          </p:cNvSpPr>
          <p:nvPr>
            <p:ph idx="1" hasCustomPrompt="1"/>
          </p:nvPr>
        </p:nvSpPr>
        <p:spPr>
          <a:xfrm>
            <a:off x="5387975" y="2918460"/>
            <a:ext cx="6642100" cy="4742180"/>
          </a:xfrm>
        </p:spPr>
        <p:txBody>
          <a:bodyPr vert="horz" wrap="square" lIns="130055" tIns="65028" rIns="130055" bIns="65028" numCol="1" rtlCol="0" anchor="t" anchorCtr="0" compatLnSpc="1"/>
          <a:lstStyle/>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Global crisis in multiple dimensions of economy, politics, society, and culture caused by COVID-19</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The infodemic coming hand in hand with the pandemic and the omnipresence of rumors and mis/disinformation in this digital age.</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Communicative strategies by the digital native young generations in Health Communication facing the complexity of the social panic on Chinese social media </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5362" name="Título 1"/>
          <p:cNvSpPr>
            <a:spLocks noGrp="1"/>
          </p:cNvSpPr>
          <p:nvPr>
            <p:ph type="title" hasCustomPrompt="1"/>
          </p:nvPr>
        </p:nvSpPr>
        <p:spPr>
          <a:xfrm>
            <a:off x="465455" y="1600200"/>
            <a:ext cx="9024620" cy="1024255"/>
          </a:xfrm>
        </p:spPr>
        <p:txBody>
          <a:bodyPr vert="horz" wrap="square" lIns="130055" tIns="65028" rIns="130055" bIns="65028" anchor="ctr" anchorCtr="0"/>
          <a:lstStyle/>
          <a:p>
            <a:pPr eaLnBrk="1" hangingPunct="1"/>
            <a:r>
              <a:rPr lang="en-US" altLang="zh-CN" dirty="0">
                <a:solidFill>
                  <a:srgbClr val="17375E"/>
                </a:solidFill>
                <a:latin typeface="Arial" panose="020B0604020202020204" pitchFamily="34" charset="0"/>
                <a:cs typeface="Arial" panose="020B0604020202020204" pitchFamily="34" charset="0"/>
              </a:rPr>
              <a:t>Research Questions</a:t>
            </a:r>
            <a:endParaRPr lang="en-US" altLang="zh-CN" dirty="0">
              <a:solidFill>
                <a:srgbClr val="17375E"/>
              </a:solidFill>
              <a:latin typeface="Arial" panose="020B0604020202020204" pitchFamily="34" charset="0"/>
              <a:cs typeface="Arial" panose="020B0604020202020204" pitchFamily="34" charset="0"/>
            </a:endParaRPr>
          </a:p>
        </p:txBody>
      </p:sp>
      <p:sp>
        <p:nvSpPr>
          <p:cNvPr id="3" name="Marcador de contenido 2"/>
          <p:cNvSpPr>
            <a:spLocks noGrp="1"/>
          </p:cNvSpPr>
          <p:nvPr>
            <p:ph idx="1" hasCustomPrompt="1"/>
          </p:nvPr>
        </p:nvSpPr>
        <p:spPr>
          <a:xfrm>
            <a:off x="1477010" y="3082925"/>
            <a:ext cx="6953250" cy="4742180"/>
          </a:xfrm>
        </p:spPr>
        <p:txBody>
          <a:bodyPr vert="horz" wrap="square" lIns="130055" tIns="65028" rIns="130055" bIns="65028" numCol="1" anchor="t" anchorCtr="0" compatLnSpc="1"/>
          <a:lstStyle/>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1. What EE initiatives by the citizens can contribute against COVID-19 mis/disinformation among the population in the context of China?</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2. How is citizen participation in these initiatives to promote health measures before COVID-19?</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3. What are the narratives and communicative strategies mobilized on social media for this purpose?</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4338" name="Título 1"/>
          <p:cNvSpPr>
            <a:spLocks noGrp="1"/>
          </p:cNvSpPr>
          <p:nvPr>
            <p:ph type="title" hasCustomPrompt="1"/>
          </p:nvPr>
        </p:nvSpPr>
        <p:spPr>
          <a:xfrm>
            <a:off x="4011295" y="1568450"/>
            <a:ext cx="8055610" cy="1024255"/>
          </a:xfrm>
        </p:spPr>
        <p:txBody>
          <a:bodyPr vert="horz" wrap="square" lIns="130055" tIns="65028" rIns="130055" bIns="65028" anchor="ctr" anchorCtr="0"/>
          <a:lstStyle/>
          <a:p>
            <a:pPr eaLnBrk="1" hangingPunct="1"/>
            <a:r>
              <a:rPr lang="en-US" altLang="zh-CN" sz="5700" dirty="0">
                <a:solidFill>
                  <a:srgbClr val="17375E"/>
                </a:solidFill>
                <a:latin typeface="Arial" panose="020B0604020202020204" pitchFamily="34" charset="0"/>
                <a:cs typeface="Arial" panose="020B0604020202020204" pitchFamily="34" charset="0"/>
              </a:rPr>
              <a:t>Conceptual framework</a:t>
            </a:r>
            <a:endParaRPr lang="en-US" altLang="zh-CN" sz="5700" dirty="0">
              <a:solidFill>
                <a:srgbClr val="17375E"/>
              </a:solidFill>
              <a:latin typeface="Arial" panose="020B0604020202020204" pitchFamily="34" charset="0"/>
              <a:cs typeface="Arial" panose="020B0604020202020204" pitchFamily="34" charset="0"/>
            </a:endParaRPr>
          </a:p>
        </p:txBody>
      </p:sp>
      <p:sp>
        <p:nvSpPr>
          <p:cNvPr id="5" name="Marcador de contenido 2"/>
          <p:cNvSpPr>
            <a:spLocks noGrp="1"/>
          </p:cNvSpPr>
          <p:nvPr>
            <p:ph idx="1" hasCustomPrompt="1"/>
          </p:nvPr>
        </p:nvSpPr>
        <p:spPr>
          <a:xfrm>
            <a:off x="4929505" y="3159760"/>
            <a:ext cx="6231255" cy="4059555"/>
          </a:xfrm>
        </p:spPr>
        <p:txBody>
          <a:bodyPr vert="horz" wrap="square" lIns="130055" tIns="65028" rIns="130055" bIns="65028" numCol="1" rtlCol="0" anchor="t" anchorCtr="0" compatLnSpc="1"/>
          <a:lstStyle/>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Communication for Development (Servaes, 2002; Marí, 2020) and its subsequent evolution towards Communication for Social Change (Gumucio-Dagron &amp; Tufte, 2006) </a:t>
            </a: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Culture-centered Approach (CCA) (Dutta, 2004, 2007, 2008).</a:t>
            </a: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2"/>
          <a:stretch>
            <a:fillRect/>
          </a:stretch>
        </p:blipFill>
        <p:spPr>
          <a:xfrm>
            <a:off x="0" y="4710430"/>
            <a:ext cx="8428990" cy="5046345"/>
          </a:xfrm>
          <a:prstGeom prst="rect">
            <a:avLst/>
          </a:prstGeom>
        </p:spPr>
      </p:pic>
      <p:pic>
        <p:nvPicPr>
          <p:cNvPr id="4" name="图片 3"/>
          <p:cNvPicPr>
            <a:picLocks noChangeAspect="1"/>
          </p:cNvPicPr>
          <p:nvPr>
            <p:custDataLst>
              <p:tags r:id="rId3"/>
            </p:custDataLst>
          </p:nvPr>
        </p:nvPicPr>
        <p:blipFill>
          <a:blip r:embed="rId4"/>
          <a:stretch>
            <a:fillRect/>
          </a:stretch>
        </p:blipFill>
        <p:spPr>
          <a:xfrm>
            <a:off x="0" y="0"/>
            <a:ext cx="8432800" cy="4719955"/>
          </a:xfrm>
          <a:prstGeom prst="rect">
            <a:avLst/>
          </a:prstGeom>
        </p:spPr>
      </p:pic>
      <p:pic>
        <p:nvPicPr>
          <p:cNvPr id="7" name="内容占位符 6"/>
          <p:cNvPicPr>
            <a:picLocks noGrp="1" noChangeAspect="1"/>
          </p:cNvPicPr>
          <p:nvPr>
            <p:ph idx="1"/>
          </p:nvPr>
        </p:nvPicPr>
        <p:blipFill>
          <a:blip r:embed="rId5"/>
          <a:stretch>
            <a:fillRect/>
          </a:stretch>
        </p:blipFill>
        <p:spPr>
          <a:xfrm>
            <a:off x="7206615" y="2912110"/>
            <a:ext cx="5806440" cy="409321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25" name="标题 24"/>
          <p:cNvSpPr>
            <a:spLocks noGrp="1"/>
          </p:cNvSpPr>
          <p:nvPr>
            <p:ph type="title"/>
          </p:nvPr>
        </p:nvSpPr>
        <p:spPr/>
        <p:txBody>
          <a:bodyPr/>
          <a:lstStyle/>
          <a:p>
            <a:endParaRPr lang="zh-CN" altLang="en-US"/>
          </a:p>
        </p:txBody>
      </p:sp>
      <p:pic>
        <p:nvPicPr>
          <p:cNvPr id="17" name="图片 16"/>
          <p:cNvPicPr>
            <a:picLocks noChangeAspect="1"/>
          </p:cNvPicPr>
          <p:nvPr/>
        </p:nvPicPr>
        <p:blipFill>
          <a:blip r:embed="rId2"/>
          <a:stretch>
            <a:fillRect/>
          </a:stretch>
        </p:blipFill>
        <p:spPr>
          <a:xfrm>
            <a:off x="1079500" y="0"/>
            <a:ext cx="5226050" cy="5239385"/>
          </a:xfrm>
          <a:prstGeom prst="rect">
            <a:avLst/>
          </a:prstGeom>
        </p:spPr>
      </p:pic>
      <p:pic>
        <p:nvPicPr>
          <p:cNvPr id="19" name="图片 18"/>
          <p:cNvPicPr>
            <a:picLocks noChangeAspect="1"/>
          </p:cNvPicPr>
          <p:nvPr/>
        </p:nvPicPr>
        <p:blipFill>
          <a:blip r:embed="rId3"/>
          <a:stretch>
            <a:fillRect/>
          </a:stretch>
        </p:blipFill>
        <p:spPr>
          <a:xfrm>
            <a:off x="6305550" y="4445"/>
            <a:ext cx="5228590" cy="5234940"/>
          </a:xfrm>
          <a:prstGeom prst="rect">
            <a:avLst/>
          </a:prstGeom>
        </p:spPr>
      </p:pic>
      <p:pic>
        <p:nvPicPr>
          <p:cNvPr id="21" name="内容占位符 20"/>
          <p:cNvPicPr>
            <a:picLocks noGrp="1" noChangeAspect="1"/>
          </p:cNvPicPr>
          <p:nvPr>
            <p:ph sz="half" idx="1"/>
          </p:nvPr>
        </p:nvPicPr>
        <p:blipFill>
          <a:blip r:embed="rId4"/>
          <a:stretch>
            <a:fillRect/>
          </a:stretch>
        </p:blipFill>
        <p:spPr>
          <a:xfrm>
            <a:off x="6233795" y="5007610"/>
            <a:ext cx="5300345" cy="5359400"/>
          </a:xfrm>
          <a:prstGeom prst="rect">
            <a:avLst/>
          </a:prstGeom>
        </p:spPr>
      </p:pic>
      <p:pic>
        <p:nvPicPr>
          <p:cNvPr id="24" name="内容占位符 23"/>
          <p:cNvPicPr>
            <a:picLocks noGrp="1" noChangeAspect="1"/>
          </p:cNvPicPr>
          <p:nvPr>
            <p:ph sz="half" idx="2"/>
          </p:nvPr>
        </p:nvPicPr>
        <p:blipFill>
          <a:blip r:embed="rId5"/>
          <a:stretch>
            <a:fillRect/>
          </a:stretch>
        </p:blipFill>
        <p:spPr>
          <a:xfrm>
            <a:off x="1023620" y="5007610"/>
            <a:ext cx="5317490" cy="478218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5362" name="Título 1"/>
          <p:cNvSpPr>
            <a:spLocks noGrp="1"/>
          </p:cNvSpPr>
          <p:nvPr>
            <p:ph type="title" hasCustomPrompt="1"/>
          </p:nvPr>
        </p:nvSpPr>
        <p:spPr>
          <a:xfrm>
            <a:off x="153670" y="1600200"/>
            <a:ext cx="9719310" cy="1024255"/>
          </a:xfrm>
        </p:spPr>
        <p:txBody>
          <a:bodyPr vert="horz" wrap="square" lIns="130055" tIns="65028" rIns="130055" bIns="65028" anchor="ctr" anchorCtr="0"/>
          <a:lstStyle/>
          <a:p>
            <a:pPr eaLnBrk="1" hangingPunct="1"/>
            <a:r>
              <a:rPr lang="en-US" altLang="zh-CN" dirty="0">
                <a:solidFill>
                  <a:srgbClr val="17375E"/>
                </a:solidFill>
                <a:latin typeface="Arial" panose="020B0604020202020204" pitchFamily="34" charset="0"/>
                <a:cs typeface="Arial" panose="020B0604020202020204" pitchFamily="34" charset="0"/>
              </a:rPr>
              <a:t>The axiological position and social relevance</a:t>
            </a:r>
            <a:endParaRPr lang="en-US" altLang="zh-CN" dirty="0">
              <a:solidFill>
                <a:srgbClr val="17375E"/>
              </a:solidFill>
              <a:latin typeface="Arial" panose="020B0604020202020204" pitchFamily="34" charset="0"/>
              <a:cs typeface="Arial" panose="020B0604020202020204" pitchFamily="34" charset="0"/>
            </a:endParaRPr>
          </a:p>
        </p:txBody>
      </p:sp>
      <p:sp>
        <p:nvSpPr>
          <p:cNvPr id="3" name="Marcador de contenido 2"/>
          <p:cNvSpPr>
            <a:spLocks noGrp="1"/>
          </p:cNvSpPr>
          <p:nvPr>
            <p:ph idx="1" hasCustomPrompt="1"/>
          </p:nvPr>
        </p:nvSpPr>
        <p:spPr>
          <a:xfrm>
            <a:off x="1022985" y="3541395"/>
            <a:ext cx="7696835" cy="4742180"/>
          </a:xfrm>
        </p:spPr>
        <p:txBody>
          <a:bodyPr vert="horz" wrap="square" lIns="130055" tIns="65028" rIns="130055" bIns="65028" numCol="1" anchor="t" anchorCtr="0" compatLnSpc="1"/>
          <a:lstStyle/>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n-US" alt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T</a:t>
            </a:r>
            <a:r>
              <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he communicative initiatives grouped under the EE label gain special relevance, understood as a communication strategy in Health Communication to help the public enhance the efficacy of understanding, absorbing, improving, and diffusing health knowledge and take correct response through educational messages on entertainment media such as the Internet or their social media, especially in a health crisis like the ongoing COVID-19 pandemic (Dutta, 2006, Singhal &amp; Rogers, 1999).</a:t>
            </a:r>
            <a:endPar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endPar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s-ES" alt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Face t</a:t>
            </a:r>
            <a:r>
              <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o </a:t>
            </a:r>
            <a:r>
              <a:rPr kumimoji="0" lang="en-US" alt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t</a:t>
            </a:r>
            <a:r>
              <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he general public, </a:t>
            </a:r>
            <a:r>
              <a:rPr kumimoji="0" lang="es-ES" alt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generated by </a:t>
            </a:r>
            <a:r>
              <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young digital native generations</a:t>
            </a:r>
            <a:endParaRPr kumimoji="0" lang="es-ES_tradnl" sz="22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4338" name="Título 1"/>
          <p:cNvSpPr>
            <a:spLocks noGrp="1"/>
          </p:cNvSpPr>
          <p:nvPr>
            <p:ph type="title" hasCustomPrompt="1"/>
          </p:nvPr>
        </p:nvSpPr>
        <p:spPr>
          <a:xfrm>
            <a:off x="3799205" y="1568450"/>
            <a:ext cx="8888730" cy="1024255"/>
          </a:xfrm>
        </p:spPr>
        <p:txBody>
          <a:bodyPr vert="horz" wrap="square" lIns="130055" tIns="65028" rIns="130055" bIns="65028" anchor="ctr" anchorCtr="0"/>
          <a:lstStyle/>
          <a:p>
            <a:pPr eaLnBrk="1" hangingPunct="1"/>
            <a:r>
              <a:rPr lang="en-US" altLang="zh-CN" sz="5700" dirty="0">
                <a:solidFill>
                  <a:srgbClr val="17375E"/>
                </a:solidFill>
                <a:latin typeface="Arial" panose="020B0604020202020204" pitchFamily="34" charset="0"/>
                <a:cs typeface="Arial" panose="020B0604020202020204" pitchFamily="34" charset="0"/>
              </a:rPr>
              <a:t>Expected Findings</a:t>
            </a:r>
            <a:endParaRPr lang="en-US" altLang="zh-CN" sz="5700" dirty="0">
              <a:solidFill>
                <a:srgbClr val="17375E"/>
              </a:solidFill>
              <a:latin typeface="Arial" panose="020B0604020202020204" pitchFamily="34" charset="0"/>
              <a:cs typeface="Arial" panose="020B0604020202020204" pitchFamily="34" charset="0"/>
            </a:endParaRPr>
          </a:p>
        </p:txBody>
      </p:sp>
      <p:sp>
        <p:nvSpPr>
          <p:cNvPr id="5" name="Marcador de contenido 2"/>
          <p:cNvSpPr>
            <a:spLocks noGrp="1"/>
          </p:cNvSpPr>
          <p:nvPr>
            <p:ph idx="1" hasCustomPrompt="1"/>
          </p:nvPr>
        </p:nvSpPr>
        <p:spPr>
          <a:xfrm>
            <a:off x="5152390" y="2978785"/>
            <a:ext cx="6169660" cy="4742180"/>
          </a:xfrm>
        </p:spPr>
        <p:txBody>
          <a:bodyPr vert="horz" wrap="square" lIns="130055" tIns="65028" rIns="130055" bIns="65028" numCol="1" rtlCol="0" anchor="t" anchorCtr="0" compatLnSpc="1"/>
          <a:lstStyle/>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The lack of a credible voice has helped increase the impact of fake news on citizens, particularly people who do not have a good health knowledge base</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Exposure to social media content from people that are close to the user significantly impacts the health behavior of social media users </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487680" marR="0" lvl="0" indent="-487680" algn="l" defTabSz="650240" rtl="0" eaLnBrk="1" fontAlgn="auto" latinLnBrk="0" hangingPunct="1">
              <a:lnSpc>
                <a:spcPct val="100000"/>
              </a:lnSpc>
              <a:spcBef>
                <a:spcPct val="20000"/>
              </a:spcBef>
              <a:spcAft>
                <a:spcPts val="0"/>
              </a:spcAft>
              <a:buClrTx/>
              <a:buSzTx/>
              <a:buFont typeface="Arial" panose="020B0604020202020204"/>
              <a:buChar char="•"/>
              <a:defRPr/>
            </a:pPr>
            <a:r>
              <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An ambivalence of the EE initiatives should be taken into account</a:t>
            </a:r>
            <a:endParaRPr kumimoji="0" lang="es-ES_tradnl"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5362" name="Título 1"/>
          <p:cNvSpPr>
            <a:spLocks noGrp="1"/>
          </p:cNvSpPr>
          <p:nvPr>
            <p:ph type="title" hasCustomPrompt="1"/>
          </p:nvPr>
        </p:nvSpPr>
        <p:spPr>
          <a:xfrm>
            <a:off x="-635" y="1600200"/>
            <a:ext cx="9949815" cy="1024255"/>
          </a:xfrm>
        </p:spPr>
        <p:txBody>
          <a:bodyPr vert="horz" wrap="square" lIns="130055" tIns="65028" rIns="130055" bIns="65028" anchor="ctr" anchorCtr="0"/>
          <a:lstStyle/>
          <a:p>
            <a:pPr eaLnBrk="1" hangingPunct="1"/>
            <a:r>
              <a:rPr lang="en-US" altLang="zh-CN" dirty="0">
                <a:solidFill>
                  <a:srgbClr val="17375E"/>
                </a:solidFill>
                <a:latin typeface="Arial" panose="020B0604020202020204" pitchFamily="34" charset="0"/>
                <a:cs typeface="Arial" panose="020B0604020202020204" pitchFamily="34" charset="0"/>
              </a:rPr>
              <a:t>Questions and reflextions</a:t>
            </a:r>
            <a:endParaRPr lang="en-US" altLang="zh-CN" dirty="0">
              <a:solidFill>
                <a:srgbClr val="17375E"/>
              </a:solidFill>
              <a:latin typeface="Arial" panose="020B0604020202020204" pitchFamily="34" charset="0"/>
              <a:cs typeface="Arial" panose="020B0604020202020204" pitchFamily="34" charset="0"/>
            </a:endParaRPr>
          </a:p>
        </p:txBody>
      </p:sp>
      <p:sp>
        <p:nvSpPr>
          <p:cNvPr id="3" name="Marcador de contenido 2"/>
          <p:cNvSpPr>
            <a:spLocks noGrp="1"/>
          </p:cNvSpPr>
          <p:nvPr>
            <p:ph idx="1" hasCustomPrompt="1"/>
          </p:nvPr>
        </p:nvSpPr>
        <p:spPr>
          <a:xfrm>
            <a:off x="539115" y="2962275"/>
            <a:ext cx="8814435" cy="4742180"/>
          </a:xfrm>
        </p:spPr>
        <p:txBody>
          <a:bodyPr vert="horz" wrap="square" lIns="130055" tIns="65028" rIns="130055" bIns="65028" numCol="1" anchor="t" anchorCtr="0" compatLnSpc="1"/>
          <a:lstStyle/>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The nature of entertainment of social media and the problem of over-entertaining </a:t>
            </a: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To form the digital literacy from taking advantages of entertainment by EE strategies and improve the over-entertaining phenomenon </a:t>
            </a: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a:p>
            <a:pPr marL="487680" marR="0" lvl="0" indent="-487680" algn="l" defTabSz="649605"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n-US" alt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T</a:t>
            </a:r>
            <a:r>
              <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aking the social structural issues </a:t>
            </a:r>
            <a:r>
              <a:rPr kumimoji="0" lang="en-US" alt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and the factors out of Health </a:t>
            </a:r>
            <a:r>
              <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rPr>
              <a:t>into account</a:t>
            </a:r>
            <a:endParaRPr kumimoji="0" lang="es-ES_tradnl" sz="28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S PGothic" panose="020B0600070205080204" charset="-128"/>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115" name="CustomShape 2"/>
          <p:cNvSpPr/>
          <p:nvPr/>
        </p:nvSpPr>
        <p:spPr>
          <a:xfrm>
            <a:off x="734695" y="3041650"/>
            <a:ext cx="7632065" cy="897255"/>
          </a:xfrm>
          <a:prstGeom prst="rect">
            <a:avLst/>
          </a:prstGeom>
          <a:noFill/>
          <a:ln w="9360">
            <a:noFill/>
          </a:ln>
        </p:spPr>
        <p:style>
          <a:lnRef idx="0">
            <a:srgbClr val="FFFFFF"/>
          </a:lnRef>
          <a:fillRef idx="0">
            <a:srgbClr val="FFFFFF"/>
          </a:fillRef>
          <a:effectRef idx="0">
            <a:srgbClr val="FFFFFF"/>
          </a:effectRef>
          <a:fontRef idx="minor"/>
        </p:style>
        <p:txBody>
          <a:bodyPr lIns="90000" tIns="45000" rIns="90000" bIns="45000"/>
          <a:lstStyle/>
          <a:p>
            <a:pPr algn="ctr">
              <a:lnSpc>
                <a:spcPct val="100000"/>
              </a:lnSpc>
              <a:spcBef>
                <a:spcPts val="400"/>
              </a:spcBef>
            </a:pPr>
            <a:r>
              <a:rPr lang="es-ES" sz="2200" b="1" strike="noStrike" spc="-1">
                <a:solidFill>
                  <a:srgbClr val="215968"/>
                </a:solidFill>
                <a:latin typeface="Arial" panose="020B0604020202020204"/>
                <a:ea typeface="MS PGothic" panose="020B0600070205080204" charset="-128"/>
              </a:rPr>
              <a:t>Yiheng Wang</a:t>
            </a:r>
            <a:r>
              <a:rPr lang="en-US" altLang="es-ES" sz="2200" b="1" strike="noStrike" spc="-1">
                <a:solidFill>
                  <a:srgbClr val="215968"/>
                </a:solidFill>
                <a:latin typeface="Arial" panose="020B0604020202020204"/>
                <a:ea typeface="MS PGothic" panose="020B0600070205080204" charset="-128"/>
              </a:rPr>
              <a:t>, University of Cádiz</a:t>
            </a:r>
            <a:r>
              <a:rPr lang="es-ES" sz="2200" b="1" strike="noStrike" spc="-1">
                <a:solidFill>
                  <a:srgbClr val="215968"/>
                </a:solidFill>
                <a:latin typeface="Arial" panose="020B0604020202020204"/>
                <a:ea typeface="MS PGothic" panose="020B0600070205080204" charset="-128"/>
              </a:rPr>
              <a:t>  </a:t>
            </a:r>
            <a:endParaRPr lang="es-ES" sz="2200" b="1" strike="noStrike" spc="-1">
              <a:solidFill>
                <a:srgbClr val="215968"/>
              </a:solidFill>
              <a:latin typeface="Arial" panose="020B0604020202020204"/>
              <a:ea typeface="MS PGothic" panose="020B0600070205080204" charset="-128"/>
            </a:endParaRPr>
          </a:p>
          <a:p>
            <a:pPr algn="ctr">
              <a:lnSpc>
                <a:spcPct val="100000"/>
              </a:lnSpc>
              <a:spcBef>
                <a:spcPts val="400"/>
              </a:spcBef>
            </a:pPr>
            <a:r>
              <a:rPr lang="en-US" altLang="es-ES" sz="2200" b="1" strike="noStrike" spc="-1">
                <a:solidFill>
                  <a:srgbClr val="215968"/>
                </a:solidFill>
                <a:latin typeface="Arial" panose="020B0604020202020204"/>
                <a:ea typeface="MS PGothic" panose="020B0600070205080204" charset="-128"/>
              </a:rPr>
              <a:t>Advisor:</a:t>
            </a:r>
            <a:r>
              <a:rPr lang="es-ES" sz="2200" b="1" spc="-1">
                <a:solidFill>
                  <a:srgbClr val="215968"/>
                </a:solidFill>
                <a:latin typeface="Arial" panose="020B0604020202020204"/>
                <a:ea typeface="MS PGothic" panose="020B0600070205080204" charset="-128"/>
                <a:sym typeface="+mn-ea"/>
              </a:rPr>
              <a:t> Víctor Manuel Marí Sáez</a:t>
            </a:r>
            <a:endParaRPr lang="es-ES" sz="2200" b="1" spc="-1">
              <a:solidFill>
                <a:srgbClr val="215968"/>
              </a:solidFill>
              <a:latin typeface="Arial" panose="020B0604020202020204"/>
              <a:ea typeface="MS PGothic" panose="020B0600070205080204" charset="-128"/>
              <a:sym typeface="+mn-ea"/>
            </a:endParaRPr>
          </a:p>
          <a:p>
            <a:pPr algn="ctr">
              <a:lnSpc>
                <a:spcPct val="100000"/>
              </a:lnSpc>
              <a:spcBef>
                <a:spcPts val="400"/>
              </a:spcBef>
            </a:pPr>
            <a:endParaRPr lang="es-ES" sz="2200" b="1" spc="-1">
              <a:solidFill>
                <a:srgbClr val="215968"/>
              </a:solidFill>
              <a:latin typeface="Arial" panose="020B0604020202020204"/>
              <a:ea typeface="MS PGothic" panose="020B0600070205080204" charset="-128"/>
              <a:sym typeface="+mn-ea"/>
            </a:endParaRPr>
          </a:p>
          <a:p>
            <a:pPr algn="ctr">
              <a:lnSpc>
                <a:spcPct val="100000"/>
              </a:lnSpc>
              <a:spcBef>
                <a:spcPts val="400"/>
              </a:spcBef>
            </a:pPr>
            <a:r>
              <a:rPr lang="es-ES" sz="2200" strike="noStrike" spc="-1">
                <a:solidFill>
                  <a:srgbClr val="215968"/>
                </a:solidFill>
                <a:latin typeface="Arial" panose="020B0604020202020204"/>
                <a:ea typeface="MS PGothic" panose="020B0600070205080204" charset="-128"/>
              </a:rPr>
              <a:t>yiheng.wang@uca.es</a:t>
            </a:r>
            <a:endParaRPr lang="es-ES" sz="2200" strike="noStrike" spc="-1">
              <a:solidFill>
                <a:srgbClr val="215968"/>
              </a:solidFill>
              <a:latin typeface="Arial" panose="020B0604020202020204"/>
              <a:ea typeface="MS PGothic" panose="020B0600070205080204" charset="-128"/>
            </a:endParaRPr>
          </a:p>
          <a:p>
            <a:pPr algn="ctr">
              <a:lnSpc>
                <a:spcPct val="100000"/>
              </a:lnSpc>
              <a:spcBef>
                <a:spcPts val="400"/>
              </a:spcBef>
            </a:pPr>
            <a:r>
              <a:rPr lang="es-ES" sz="2200" strike="noStrike" spc="-1">
                <a:solidFill>
                  <a:srgbClr val="215968"/>
                </a:solidFill>
                <a:latin typeface="Arial" panose="020B0604020202020204"/>
                <a:ea typeface="MS PGothic" panose="020B0600070205080204" charset="-128"/>
              </a:rPr>
              <a:t>evawang0921@hotmail.com</a:t>
            </a:r>
            <a:endParaRPr lang="es-ES" sz="2200" b="1" strike="noStrike" spc="-1">
              <a:solidFill>
                <a:srgbClr val="215968"/>
              </a:solidFill>
              <a:latin typeface="Arial" panose="020B0604020202020204"/>
              <a:ea typeface="MS PGothic" panose="020B0600070205080204" charset="-128"/>
            </a:endParaRPr>
          </a:p>
          <a:p>
            <a:pPr>
              <a:lnSpc>
                <a:spcPct val="100000"/>
              </a:lnSpc>
              <a:spcBef>
                <a:spcPts val="400"/>
              </a:spcBef>
            </a:pPr>
            <a:endParaRPr lang="es-ES" sz="2200" b="0" strike="noStrike" spc="-1">
              <a:latin typeface="Arial" panose="020B0604020202020204"/>
            </a:endParaRPr>
          </a:p>
          <a:p>
            <a:pPr>
              <a:lnSpc>
                <a:spcPct val="100000"/>
              </a:lnSpc>
              <a:spcBef>
                <a:spcPts val="400"/>
              </a:spcBef>
            </a:pPr>
            <a:endParaRPr lang="es-ES" sz="2200" b="0" strike="noStrike" spc="-1">
              <a:latin typeface="Arial" panose="020B0604020202020204"/>
            </a:endParaRPr>
          </a:p>
        </p:txBody>
      </p:sp>
      <p:pic>
        <p:nvPicPr>
          <p:cNvPr id="116" name="图片 6"/>
          <p:cNvPicPr/>
          <p:nvPr/>
        </p:nvPicPr>
        <p:blipFill>
          <a:blip r:embed="rId2"/>
          <a:stretch>
            <a:fillRect/>
          </a:stretch>
        </p:blipFill>
        <p:spPr>
          <a:xfrm>
            <a:off x="6719080" y="6659510"/>
            <a:ext cx="2590560" cy="1302120"/>
          </a:xfrm>
          <a:prstGeom prst="rect">
            <a:avLst/>
          </a:prstGeom>
          <a:ln w="9360">
            <a:noFill/>
          </a:ln>
        </p:spPr>
      </p:pic>
      <p:pic>
        <p:nvPicPr>
          <p:cNvPr id="117" name="图片 99"/>
          <p:cNvPicPr/>
          <p:nvPr/>
        </p:nvPicPr>
        <p:blipFill>
          <a:blip r:embed="rId3"/>
          <a:stretch>
            <a:fillRect/>
          </a:stretch>
        </p:blipFill>
        <p:spPr>
          <a:xfrm>
            <a:off x="509905" y="6659245"/>
            <a:ext cx="5654040" cy="1293495"/>
          </a:xfrm>
          <a:prstGeom prst="rect">
            <a:avLst/>
          </a:prstGeom>
          <a:ln w="9360">
            <a:noFill/>
          </a:ln>
        </p:spPr>
      </p:pic>
      <p:sp>
        <p:nvSpPr>
          <p:cNvPr id="135" name="CustomShape 1"/>
          <p:cNvSpPr/>
          <p:nvPr/>
        </p:nvSpPr>
        <p:spPr>
          <a:xfrm>
            <a:off x="363250" y="1389470"/>
            <a:ext cx="8849520" cy="1130400"/>
          </a:xfrm>
          <a:prstGeom prst="rect">
            <a:avLst/>
          </a:prstGeom>
          <a:noFill/>
          <a:ln w="9360">
            <a:noFill/>
          </a:ln>
        </p:spPr>
        <p:style>
          <a:lnRef idx="0">
            <a:srgbClr val="FFFFFF"/>
          </a:lnRef>
          <a:fillRef idx="0">
            <a:srgbClr val="FFFFFF"/>
          </a:fillRef>
          <a:effectRef idx="0">
            <a:srgbClr val="FFFFFF"/>
          </a:effectRef>
          <a:fontRef idx="minor"/>
        </p:style>
        <p:txBody>
          <a:bodyPr lIns="90000" tIns="45000" rIns="90000" bIns="45000" anchor="ctr"/>
          <a:lstStyle/>
          <a:p>
            <a:pPr algn="ctr">
              <a:lnSpc>
                <a:spcPct val="90000"/>
              </a:lnSpc>
            </a:pPr>
            <a:r>
              <a:rPr lang="en-US" altLang="es-ES" sz="4400" b="0" strike="noStrike" spc="-1">
                <a:solidFill>
                  <a:srgbClr val="215968"/>
                </a:solidFill>
                <a:latin typeface="Arial" panose="020B0604020202020204"/>
                <a:ea typeface="MS PGothic" panose="020B0600070205080204" charset="-128"/>
              </a:rPr>
              <a:t>Thank you for your attention</a:t>
            </a:r>
            <a:r>
              <a:rPr lang="es-ES" sz="4400" spc="-1">
                <a:solidFill>
                  <a:srgbClr val="215968"/>
                </a:solidFill>
                <a:latin typeface="Arial" panose="020B0604020202020204"/>
                <a:ea typeface="MS PGothic" panose="020B0600070205080204" charset="-128"/>
                <a:sym typeface="+mn-ea"/>
              </a:rPr>
              <a:t>!</a:t>
            </a:r>
            <a:endParaRPr lang="en-US" altLang="es-ES" sz="4400" b="0" strike="noStrike" spc="-1">
              <a:solidFill>
                <a:srgbClr val="215968"/>
              </a:solidFill>
              <a:latin typeface="Arial" panose="020B0604020202020204"/>
              <a:ea typeface="MS PGothic" panose="020B0600070205080204" charset="-128"/>
            </a:endParaRPr>
          </a:p>
        </p:txBody>
      </p:sp>
      <p:sp>
        <p:nvSpPr>
          <p:cNvPr id="118" name="CustomShape 3"/>
          <p:cNvSpPr/>
          <p:nvPr/>
        </p:nvSpPr>
        <p:spPr>
          <a:xfrm>
            <a:off x="0" y="5770245"/>
            <a:ext cx="10066655" cy="913130"/>
          </a:xfrm>
          <a:prstGeom prst="rect">
            <a:avLst/>
          </a:prstGeom>
          <a:noFill/>
          <a:ln>
            <a:noFill/>
          </a:ln>
        </p:spPr>
        <p:style>
          <a:lnRef idx="0">
            <a:srgbClr val="FFFFFF"/>
          </a:lnRef>
          <a:fillRef idx="0">
            <a:srgbClr val="FFFFFF"/>
          </a:fillRef>
          <a:effectRef idx="0">
            <a:srgbClr val="FFFFFF"/>
          </a:effectRef>
          <a:fontRef idx="minor"/>
        </p:style>
        <p:txBody>
          <a:bodyPr lIns="90000" tIns="45000" rIns="90000" bIns="45000"/>
          <a:lstStyle/>
          <a:p>
            <a:pPr algn="ctr">
              <a:lnSpc>
                <a:spcPct val="100000"/>
              </a:lnSpc>
            </a:pPr>
            <a:r>
              <a:rPr lang="en-US" altLang="es-ES" sz="1800" b="0" strike="noStrike" spc="-1">
                <a:solidFill>
                  <a:srgbClr val="000000"/>
                </a:solidFill>
                <a:latin typeface="Arial" panose="020B0604020202020204"/>
                <a:ea typeface="DejaVu Sans"/>
              </a:rPr>
              <a:t>Research project financed by</a:t>
            </a:r>
            <a:r>
              <a:rPr lang="es-ES" sz="1800" b="0" strike="noStrike" spc="-1">
                <a:solidFill>
                  <a:srgbClr val="000000"/>
                </a:solidFill>
                <a:latin typeface="Arial" panose="020B0604020202020204"/>
                <a:ea typeface="DejaVu Sans"/>
              </a:rPr>
              <a:t> AEI (Agencia Estatal de Investigación de España) PID2019-106632GB-I00 / AEI /10.13039/501100011033. IP: Víctor Manuel Marí Sáez. University of Cádiz</a:t>
            </a:r>
            <a:endParaRPr lang="es-ES" sz="1800" b="0" strike="noStrike" spc="-1">
              <a:solidFill>
                <a:srgbClr val="000000"/>
              </a:solidFill>
              <a:latin typeface="Arial" panose="020B0604020202020204"/>
              <a:ea typeface="DejaVu Sans"/>
            </a:endParaRPr>
          </a:p>
        </p:txBody>
      </p:sp>
    </p:spTree>
  </p:cSld>
  <p:clrMapOvr>
    <a:masterClrMapping/>
  </p:clrMapOvr>
</p:sld>
</file>

<file path=ppt/tags/tag1.xml><?xml version="1.0" encoding="utf-8"?>
<p:tagLst xmlns:p="http://schemas.openxmlformats.org/presentationml/2006/main">
  <p:tag name="KSO_WM_UNIT_PLACING_PICTURE_USER_VIEWPORT" val="{&quot;height&quot;:10155,&quot;width&quot;:18090}"/>
</p:tagLst>
</file>

<file path=ppt/tags/tag2.xml><?xml version="1.0" encoding="utf-8"?>
<p:tagLst xmlns:p="http://schemas.openxmlformats.org/presentationml/2006/main">
  <p:tag name="COMMONDATA" val="eyJoZGlkIjoiOWNlYmJjMjBkZjBlZjVlMWNmYWRiNTU0MmY3ZjJmOTIifQ=="/>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0360DE83AB5FD40B8D597C091A86769" ma:contentTypeVersion="16" ma:contentTypeDescription="Crée un document." ma:contentTypeScope="" ma:versionID="0c620889a90334d1f8fcec21d6653e9e">
  <xsd:schema xmlns:xsd="http://www.w3.org/2001/XMLSchema" xmlns:xs="http://www.w3.org/2001/XMLSchema" xmlns:p="http://schemas.microsoft.com/office/2006/metadata/properties" xmlns:ns2="641f41f7-597d-4de3-889f-a9fa275aa0e9" xmlns:ns3="56dc9712-fdda-4c88-acd0-8c37e7566f5a" targetNamespace="http://schemas.microsoft.com/office/2006/metadata/properties" ma:root="true" ma:fieldsID="f22824aa5126ca8f21b82fbfa51db56a" ns2:_="" ns3:_="">
    <xsd:import namespace="641f41f7-597d-4de3-889f-a9fa275aa0e9"/>
    <xsd:import namespace="56dc9712-fdda-4c88-acd0-8c37e7566f5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1f41f7-597d-4de3-889f-a9fa275aa0e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6e87909b-6f91-4c34-a78b-ec0d666c48e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6dc9712-fdda-4c88-acd0-8c37e7566f5a" elementFormDefault="qualified">
    <xsd:import namespace="http://schemas.microsoft.com/office/2006/documentManagement/types"/>
    <xsd:import namespace="http://schemas.microsoft.com/office/infopath/2007/PartnerControls"/>
    <xsd:element name="SharedWithUsers" ma:index="1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dd56e091-d7d9-44c1-900b-318042d2aeb0}" ma:internalName="TaxCatchAll" ma:showField="CatchAllData" ma:web="56dc9712-fdda-4c88-acd0-8c37e7566f5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1991811-6F10-409C-A880-C8FB9AA92B91}"/>
</file>

<file path=customXml/itemProps2.xml><?xml version="1.0" encoding="utf-8"?>
<ds:datastoreItem xmlns:ds="http://schemas.openxmlformats.org/officeDocument/2006/customXml" ds:itemID="{C69CDA44-973C-4213-A274-81AEEC52D770}"/>
</file>

<file path=docProps/app.xml><?xml version="1.0" encoding="utf-8"?>
<Properties xmlns="http://schemas.openxmlformats.org/officeDocument/2006/extended-properties" xmlns:vt="http://schemas.openxmlformats.org/officeDocument/2006/docPropsVTypes">
  <TotalTime>0</TotalTime>
  <Words>2793</Words>
  <Application>WPS 演示</Application>
  <PresentationFormat>Custom</PresentationFormat>
  <Paragraphs>62</Paragraphs>
  <Slides>10</Slides>
  <Notes>1</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10</vt:i4>
      </vt:variant>
    </vt:vector>
  </HeadingPairs>
  <TitlesOfParts>
    <vt:vector size="21" baseType="lpstr">
      <vt:lpstr>Arial</vt:lpstr>
      <vt:lpstr>SimSun</vt:lpstr>
      <vt:lpstr>Wingdings</vt:lpstr>
      <vt:lpstr>MS PGothic</vt:lpstr>
      <vt:lpstr>Calibri</vt:lpstr>
      <vt:lpstr>Arial</vt:lpstr>
      <vt:lpstr>DejaVu Sans</vt:lpstr>
      <vt:lpstr>Microsoft YaHei</vt:lpstr>
      <vt:lpstr>Arial Unicode MS</vt:lpstr>
      <vt:lpstr>Tema de Office</vt:lpstr>
      <vt:lpstr>1_Tema de Office</vt:lpstr>
      <vt:lpstr>Entertainment Education as communicative strategies on Chinese social media against the infodemic of COVID-19</vt:lpstr>
      <vt:lpstr>Research Background</vt:lpstr>
      <vt:lpstr>Research Questions</vt:lpstr>
      <vt:lpstr>Conceptual framework</vt:lpstr>
      <vt:lpstr>PowerPoint 演示文稿</vt:lpstr>
      <vt:lpstr>PowerPoint 演示文稿</vt:lpstr>
      <vt:lpstr>The axiological position and social relevance</vt:lpstr>
      <vt:lpstr>Expected Findings</vt:lpstr>
      <vt:lpstr>Questions and reflextions</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MacPro2</dc:creator>
  <cp:lastModifiedBy>evawa</cp:lastModifiedBy>
  <cp:revision>28</cp:revision>
  <dcterms:created xsi:type="dcterms:W3CDTF">2012-04-18T11:47:00Z</dcterms:created>
  <dcterms:modified xsi:type="dcterms:W3CDTF">2022-09-10T17:27:53Z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617387BAF6B74D0D81A660BEE6F206D3</vt:lpwstr>
  </property>
  <property fmtid="{D5CDD505-2E9C-101B-9397-08002B2CF9AE}" pid="3" name="KSOProductBuildVer">
    <vt:lpwstr>2052-11.1.0.12358</vt:lpwstr>
  </property>
</Properties>
</file>