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Masters/slideMaster2.xml" ContentType="application/vnd.openxmlformats-officedocument.presentationml.slide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5.xml" ContentType="application/vnd.openxmlformats-officedocument.presentationml.slide+xml"/>
  <Override PartName="/ppt/notesSlides/notesSlide3.xml" ContentType="application/vnd.openxmlformats-officedocument.presentationml.notes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Slides/notesSlide4.xml" ContentType="application/vnd.openxmlformats-officedocument.presentationml.notesSlide+xml"/>
  <Override PartName="/ppt/slides/slide14.xml" ContentType="application/vnd.openxmlformats-officedocument.presentationml.slide+xml"/>
  <Override PartName="/ppt/notesSlides/notesSlide5.xml" ContentType="application/vnd.openxmlformats-officedocument.presentationml.notesSlide+xml"/>
  <Override PartName="/ppt/slides/slide15.xml" ContentType="application/vnd.openxmlformats-officedocument.presentationml.slide+xml"/>
  <Override PartName="/ppt/notesSlides/notesSlide6.xml" ContentType="application/vnd.openxmlformats-officedocument.presentationml.notesSlide+xml"/>
  <Override PartName="/ppt/tags/tag1.xml" ContentType="application/vnd.openxmlformats-officedocument.presentationml.tags+xml"/>
  <Override PartName="/ppt/notesMasters/notesMaster1.xml" ContentType="application/vnd.openxmlformats-officedocument.presentationml.notesMaster+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tags/tag2.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6"/>
  </p:notesMasterIdLst>
  <p:sldIdLst>
    <p:sldId id="256" r:id="rId4"/>
    <p:sldId id="292" r:id="rId5"/>
    <p:sldId id="286" r:id="rId7"/>
    <p:sldId id="269" r:id="rId8"/>
    <p:sldId id="279" r:id="rId9"/>
    <p:sldId id="276" r:id="rId10"/>
    <p:sldId id="291" r:id="rId11"/>
    <p:sldId id="287" r:id="rId12"/>
    <p:sldId id="288" r:id="rId13"/>
    <p:sldId id="290" r:id="rId14"/>
    <p:sldId id="289" r:id="rId15"/>
    <p:sldId id="270" r:id="rId16"/>
    <p:sldId id="271" r:id="rId17"/>
    <p:sldId id="272" r:id="rId18"/>
    <p:sldId id="284" r:id="rId19"/>
  </p:sldIdLst>
  <p:sldSz cx="13002895" cy="9756775"/>
  <p:notesSz cx="6858000" cy="9144000"/>
  <p:custDataLst>
    <p:tags r:id="rId23"/>
  </p:custDataLst>
  <p:defaultTextStyle>
    <a:defPPr>
      <a:defRPr lang="es-ES_tradnl"/>
    </a:defPPr>
    <a:lvl1pPr marL="0" lvl="0" indent="0" algn="l" defTabSz="649605" rtl="0" eaLnBrk="1" fontAlgn="base" latinLnBrk="0" hangingPunct="1">
      <a:lnSpc>
        <a:spcPct val="100000"/>
      </a:lnSpc>
      <a:spcBef>
        <a:spcPct val="0"/>
      </a:spcBef>
      <a:spcAft>
        <a:spcPct val="0"/>
      </a:spcAft>
      <a:buNone/>
      <a:defRPr sz="2600" b="0" i="0" u="none" kern="1200" baseline="0">
        <a:solidFill>
          <a:schemeClr val="tx1"/>
        </a:solidFill>
        <a:latin typeface="Arial" panose="020B0604020202020204" pitchFamily="34" charset="0"/>
        <a:ea typeface="MS PGothic" panose="020B0600070205080204" charset="-128"/>
        <a:cs typeface="+mn-cs"/>
      </a:defRPr>
    </a:lvl1pPr>
    <a:lvl2pPr marL="649605" lvl="1" indent="-192405" algn="l" defTabSz="649605" rtl="0" eaLnBrk="1" fontAlgn="base" latinLnBrk="0" hangingPunct="1">
      <a:lnSpc>
        <a:spcPct val="100000"/>
      </a:lnSpc>
      <a:spcBef>
        <a:spcPct val="0"/>
      </a:spcBef>
      <a:spcAft>
        <a:spcPct val="0"/>
      </a:spcAft>
      <a:buNone/>
      <a:defRPr sz="2600" b="0" i="0" u="none" kern="1200" baseline="0">
        <a:solidFill>
          <a:schemeClr val="tx1"/>
        </a:solidFill>
        <a:latin typeface="Arial" panose="020B0604020202020204" pitchFamily="34" charset="0"/>
        <a:ea typeface="MS PGothic" panose="020B0600070205080204" charset="-128"/>
        <a:cs typeface="+mn-cs"/>
      </a:defRPr>
    </a:lvl2pPr>
    <a:lvl3pPr marL="1300480" lvl="2" indent="-386080" algn="l" defTabSz="649605" rtl="0" eaLnBrk="1" fontAlgn="base" latinLnBrk="0" hangingPunct="1">
      <a:lnSpc>
        <a:spcPct val="100000"/>
      </a:lnSpc>
      <a:spcBef>
        <a:spcPct val="0"/>
      </a:spcBef>
      <a:spcAft>
        <a:spcPct val="0"/>
      </a:spcAft>
      <a:buNone/>
      <a:defRPr sz="2600" b="0" i="0" u="none" kern="1200" baseline="0">
        <a:solidFill>
          <a:schemeClr val="tx1"/>
        </a:solidFill>
        <a:latin typeface="Arial" panose="020B0604020202020204" pitchFamily="34" charset="0"/>
        <a:ea typeface="MS PGothic" panose="020B0600070205080204" charset="-128"/>
        <a:cs typeface="+mn-cs"/>
      </a:defRPr>
    </a:lvl3pPr>
    <a:lvl4pPr marL="1949450" lvl="3" indent="-577850" algn="l" defTabSz="649605" rtl="0" eaLnBrk="1" fontAlgn="base" latinLnBrk="0" hangingPunct="1">
      <a:lnSpc>
        <a:spcPct val="100000"/>
      </a:lnSpc>
      <a:spcBef>
        <a:spcPct val="0"/>
      </a:spcBef>
      <a:spcAft>
        <a:spcPct val="0"/>
      </a:spcAft>
      <a:buNone/>
      <a:defRPr sz="2600" b="0" i="0" u="none" kern="1200" baseline="0">
        <a:solidFill>
          <a:schemeClr val="tx1"/>
        </a:solidFill>
        <a:latin typeface="Arial" panose="020B0604020202020204" pitchFamily="34" charset="0"/>
        <a:ea typeface="MS PGothic" panose="020B0600070205080204" charset="-128"/>
        <a:cs typeface="+mn-cs"/>
      </a:defRPr>
    </a:lvl4pPr>
    <a:lvl5pPr marL="2600325" lvl="4" indent="-771525" algn="l" defTabSz="649605" rtl="0" eaLnBrk="1" fontAlgn="base" latinLnBrk="0" hangingPunct="1">
      <a:lnSpc>
        <a:spcPct val="100000"/>
      </a:lnSpc>
      <a:spcBef>
        <a:spcPct val="0"/>
      </a:spcBef>
      <a:spcAft>
        <a:spcPct val="0"/>
      </a:spcAft>
      <a:buNone/>
      <a:defRPr sz="2600" b="0" i="0" u="none" kern="1200" baseline="0">
        <a:solidFill>
          <a:schemeClr val="tx1"/>
        </a:solidFill>
        <a:latin typeface="Arial" panose="020B0604020202020204" pitchFamily="34" charset="0"/>
        <a:ea typeface="MS PGothic" panose="020B0600070205080204" charset="-128"/>
        <a:cs typeface="+mn-cs"/>
      </a:defRPr>
    </a:lvl5pPr>
    <a:lvl6pPr marL="2286000" lvl="5" indent="-771525" algn="l" defTabSz="649605" rtl="0" eaLnBrk="1" fontAlgn="base" latinLnBrk="0" hangingPunct="1">
      <a:lnSpc>
        <a:spcPct val="100000"/>
      </a:lnSpc>
      <a:spcBef>
        <a:spcPct val="0"/>
      </a:spcBef>
      <a:spcAft>
        <a:spcPct val="0"/>
      </a:spcAft>
      <a:buNone/>
      <a:defRPr sz="2600" b="0" i="0" u="none" kern="1200" baseline="0">
        <a:solidFill>
          <a:schemeClr val="tx1"/>
        </a:solidFill>
        <a:latin typeface="Arial" panose="020B0604020202020204" pitchFamily="34" charset="0"/>
        <a:ea typeface="MS PGothic" panose="020B0600070205080204" charset="-128"/>
        <a:cs typeface="+mn-cs"/>
      </a:defRPr>
    </a:lvl6pPr>
    <a:lvl7pPr marL="2743200" lvl="6" indent="-771525" algn="l" defTabSz="649605" rtl="0" eaLnBrk="1" fontAlgn="base" latinLnBrk="0" hangingPunct="1">
      <a:lnSpc>
        <a:spcPct val="100000"/>
      </a:lnSpc>
      <a:spcBef>
        <a:spcPct val="0"/>
      </a:spcBef>
      <a:spcAft>
        <a:spcPct val="0"/>
      </a:spcAft>
      <a:buNone/>
      <a:defRPr sz="2600" b="0" i="0" u="none" kern="1200" baseline="0">
        <a:solidFill>
          <a:schemeClr val="tx1"/>
        </a:solidFill>
        <a:latin typeface="Arial" panose="020B0604020202020204" pitchFamily="34" charset="0"/>
        <a:ea typeface="MS PGothic" panose="020B0600070205080204" charset="-128"/>
        <a:cs typeface="+mn-cs"/>
      </a:defRPr>
    </a:lvl7pPr>
    <a:lvl8pPr marL="3200400" lvl="7" indent="-771525" algn="l" defTabSz="649605" rtl="0" eaLnBrk="1" fontAlgn="base" latinLnBrk="0" hangingPunct="1">
      <a:lnSpc>
        <a:spcPct val="100000"/>
      </a:lnSpc>
      <a:spcBef>
        <a:spcPct val="0"/>
      </a:spcBef>
      <a:spcAft>
        <a:spcPct val="0"/>
      </a:spcAft>
      <a:buNone/>
      <a:defRPr sz="2600" b="0" i="0" u="none" kern="1200" baseline="0">
        <a:solidFill>
          <a:schemeClr val="tx1"/>
        </a:solidFill>
        <a:latin typeface="Arial" panose="020B0604020202020204" pitchFamily="34" charset="0"/>
        <a:ea typeface="MS PGothic" panose="020B0600070205080204" charset="-128"/>
        <a:cs typeface="+mn-cs"/>
      </a:defRPr>
    </a:lvl8pPr>
    <a:lvl9pPr marL="3657600" lvl="8" indent="-771525" algn="l" defTabSz="649605" rtl="0" eaLnBrk="1" fontAlgn="base" latinLnBrk="0" hangingPunct="1">
      <a:lnSpc>
        <a:spcPct val="100000"/>
      </a:lnSpc>
      <a:spcBef>
        <a:spcPct val="0"/>
      </a:spcBef>
      <a:spcAft>
        <a:spcPct val="0"/>
      </a:spcAft>
      <a:buNone/>
      <a:defRPr sz="2600" b="0" i="0" u="none" kern="1200" baseline="0">
        <a:solidFill>
          <a:schemeClr val="tx1"/>
        </a:solidFill>
        <a:latin typeface="Arial" panose="020B0604020202020204" pitchFamily="34" charset="0"/>
        <a:ea typeface="MS PGothic" panose="020B060007020508020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74" d="100"/>
          <a:sy n="74" d="100"/>
        </p:scale>
        <p:origin x="1764" y="72"/>
      </p:cViewPr>
      <p:guideLst>
        <p:guide orient="horz" pos="3072"/>
        <p:guide pos="409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8" Type="http://schemas.openxmlformats.org/officeDocument/2006/relationships/slide" Target="slides/slide14.xml"/><Relationship Id="rId13" Type="http://schemas.openxmlformats.org/officeDocument/2006/relationships/slide" Target="slides/slide9.xml"/><Relationship Id="rId3" Type="http://schemas.openxmlformats.org/officeDocument/2006/relationships/slideMaster" Target="slideMasters/slideMaster2.xml"/><Relationship Id="rId21" Type="http://schemas.openxmlformats.org/officeDocument/2006/relationships/viewProps" Target="viewProps.xml"/><Relationship Id="rId7" Type="http://schemas.openxmlformats.org/officeDocument/2006/relationships/slide" Target="slides/slide3.xml"/><Relationship Id="rId17" Type="http://schemas.openxmlformats.org/officeDocument/2006/relationships/slide" Target="slides/slide13.xml"/><Relationship Id="rId12" Type="http://schemas.openxmlformats.org/officeDocument/2006/relationships/slide" Target="slides/slide8.xml"/><Relationship Id="rId25" Type="http://schemas.openxmlformats.org/officeDocument/2006/relationships/customXml" Target="../customXml/item2.xml"/><Relationship Id="rId20" Type="http://schemas.openxmlformats.org/officeDocument/2006/relationships/presProps" Target="presProps.xml"/><Relationship Id="rId2" Type="http://schemas.openxmlformats.org/officeDocument/2006/relationships/theme" Target="theme/theme1.xml"/><Relationship Id="rId16" Type="http://schemas.openxmlformats.org/officeDocument/2006/relationships/slide" Target="slides/slide12.xml"/><Relationship Id="rId6" Type="http://schemas.openxmlformats.org/officeDocument/2006/relationships/notesMaster" Target="notesMasters/notesMaster1.xml"/><Relationship Id="rId11" Type="http://schemas.openxmlformats.org/officeDocument/2006/relationships/slide" Target="slides/slide7.xml"/><Relationship Id="rId1" Type="http://schemas.openxmlformats.org/officeDocument/2006/relationships/slideMaster" Target="slideMasters/slideMaster1.xml"/><Relationship Id="rId24" Type="http://schemas.openxmlformats.org/officeDocument/2006/relationships/customXml" Target="../customXml/item1.xml"/><Relationship Id="rId5" Type="http://schemas.openxmlformats.org/officeDocument/2006/relationships/slide" Target="slides/slide2.xml"/><Relationship Id="rId23" Type="http://schemas.openxmlformats.org/officeDocument/2006/relationships/tags" Target="tags/tag2.xml"/><Relationship Id="rId15" Type="http://schemas.openxmlformats.org/officeDocument/2006/relationships/slide" Target="slides/slide11.xml"/><Relationship Id="rId19" Type="http://schemas.openxmlformats.org/officeDocument/2006/relationships/slide" Target="slides/slide15.xml"/><Relationship Id="rId10" Type="http://schemas.openxmlformats.org/officeDocument/2006/relationships/slide" Target="slides/slide6.xml"/><Relationship Id="rId9" Type="http://schemas.openxmlformats.org/officeDocument/2006/relationships/slide" Target="slides/slide5.xml"/><Relationship Id="rId4" Type="http://schemas.openxmlformats.org/officeDocument/2006/relationships/slide" Target="slides/slide1.xml"/><Relationship Id="rId22" Type="http://schemas.openxmlformats.org/officeDocument/2006/relationships/tableStyles" Target="tableStyles.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2470" y="1143000"/>
            <a:ext cx="4113059"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975241" y="3030925"/>
            <a:ext cx="11052731" cy="2091383"/>
          </a:xfrm>
        </p:spPr>
        <p:txBody>
          <a:bodyPr/>
          <a:lstStyle/>
          <a:p>
            <a:r>
              <a:rPr lang="es-ES_tradnl"/>
              <a:t>Clic para editar título</a:t>
            </a:r>
            <a:endParaRPr lang="es-ES_tradnl"/>
          </a:p>
        </p:txBody>
      </p:sp>
      <p:sp>
        <p:nvSpPr>
          <p:cNvPr id="3" name="Subtítulo 2"/>
          <p:cNvSpPr>
            <a:spLocks noGrp="1"/>
          </p:cNvSpPr>
          <p:nvPr>
            <p:ph type="subTitle" idx="1" hasCustomPrompt="1"/>
          </p:nvPr>
        </p:nvSpPr>
        <p:spPr>
          <a:xfrm>
            <a:off x="1950482" y="5528839"/>
            <a:ext cx="9102249" cy="2493398"/>
          </a:xfrm>
        </p:spPr>
        <p:txBody>
          <a:bodyPr/>
          <a:lstStyle>
            <a:lvl1pPr marL="0" indent="0" algn="ctr">
              <a:buNone/>
              <a:defRPr>
                <a:solidFill>
                  <a:schemeClr val="tx1">
                    <a:tint val="75000"/>
                  </a:schemeClr>
                </a:solidFill>
              </a:defRPr>
            </a:lvl1pPr>
            <a:lvl2pPr marL="650240" indent="0" algn="ctr">
              <a:buNone/>
              <a:defRPr>
                <a:solidFill>
                  <a:schemeClr val="tx1">
                    <a:tint val="75000"/>
                  </a:schemeClr>
                </a:solidFill>
              </a:defRPr>
            </a:lvl2pPr>
            <a:lvl3pPr marL="1300480" indent="0" algn="ctr">
              <a:buNone/>
              <a:defRPr>
                <a:solidFill>
                  <a:schemeClr val="tx1">
                    <a:tint val="75000"/>
                  </a:schemeClr>
                </a:solidFill>
              </a:defRPr>
            </a:lvl3pPr>
            <a:lvl4pPr marL="1950720" indent="0" algn="ctr">
              <a:buNone/>
              <a:defRPr>
                <a:solidFill>
                  <a:schemeClr val="tx1">
                    <a:tint val="75000"/>
                  </a:schemeClr>
                </a:solidFill>
              </a:defRPr>
            </a:lvl4pPr>
            <a:lvl5pPr marL="2600960" indent="0" algn="ctr">
              <a:buNone/>
              <a:defRPr>
                <a:solidFill>
                  <a:schemeClr val="tx1">
                    <a:tint val="75000"/>
                  </a:schemeClr>
                </a:solidFill>
              </a:defRPr>
            </a:lvl5pPr>
            <a:lvl6pPr marL="3251200" indent="0" algn="ctr">
              <a:buNone/>
              <a:defRPr>
                <a:solidFill>
                  <a:schemeClr val="tx1">
                    <a:tint val="75000"/>
                  </a:schemeClr>
                </a:solidFill>
              </a:defRPr>
            </a:lvl6pPr>
            <a:lvl7pPr marL="3901440" indent="0" algn="ctr">
              <a:buNone/>
              <a:defRPr>
                <a:solidFill>
                  <a:schemeClr val="tx1">
                    <a:tint val="75000"/>
                  </a:schemeClr>
                </a:solidFill>
              </a:defRPr>
            </a:lvl7pPr>
            <a:lvl8pPr marL="4551680" indent="0" algn="ctr">
              <a:buNone/>
              <a:defRPr>
                <a:solidFill>
                  <a:schemeClr val="tx1">
                    <a:tint val="75000"/>
                  </a:schemeClr>
                </a:solidFill>
              </a:defRPr>
            </a:lvl8pPr>
            <a:lvl9pPr marL="5201920" indent="0" algn="ctr">
              <a:buNone/>
              <a:defRPr>
                <a:solidFill>
                  <a:schemeClr val="tx1">
                    <a:tint val="75000"/>
                  </a:schemeClr>
                </a:solidFill>
              </a:defRPr>
            </a:lvl9pPr>
          </a:lstStyle>
          <a:p>
            <a:r>
              <a:rPr lang="es-ES_tradnl"/>
              <a:t>Haga clic para modificar el estilo de subtítulo del patrón</a:t>
            </a:r>
            <a:endParaRPr lang="es-ES_tradnl"/>
          </a:p>
        </p:txBody>
      </p:sp>
      <p:sp>
        <p:nvSpPr>
          <p:cNvPr id="4" name="日期占位符 3"/>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页脚占位符 4"/>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a:t>Clic para editar título</a:t>
            </a:r>
            <a:endParaRPr lang="es-ES_tradnl"/>
          </a:p>
        </p:txBody>
      </p:sp>
      <p:sp>
        <p:nvSpPr>
          <p:cNvPr id="3" name="Marcador de texto vertical 2"/>
          <p:cNvSpPr>
            <a:spLocks noGrp="1"/>
          </p:cNvSpPr>
          <p:nvPr>
            <p:ph type="body" orient="vert" idx="1" hasCustomPrompt="1"/>
          </p:nvPr>
        </p:nvSpPr>
        <p:spPr/>
        <p:txBody>
          <a:bodyPr vert="eaVert"/>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4" name="日期占位符 3"/>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页脚占位符 4"/>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hasCustomPrompt="1"/>
          </p:nvPr>
        </p:nvSpPr>
        <p:spPr>
          <a:xfrm>
            <a:off x="13407307" y="555594"/>
            <a:ext cx="4158319" cy="11843641"/>
          </a:xfrm>
        </p:spPr>
        <p:txBody>
          <a:bodyPr vert="eaVert"/>
          <a:lstStyle/>
          <a:p>
            <a:r>
              <a:rPr lang="es-ES_tradnl"/>
              <a:t>Clic para editar título</a:t>
            </a:r>
            <a:endParaRPr lang="es-ES_tradnl"/>
          </a:p>
        </p:txBody>
      </p:sp>
      <p:sp>
        <p:nvSpPr>
          <p:cNvPr id="3" name="Marcador de texto vertical 2"/>
          <p:cNvSpPr>
            <a:spLocks noGrp="1"/>
          </p:cNvSpPr>
          <p:nvPr>
            <p:ph type="body" orient="vert" idx="1" hasCustomPrompt="1"/>
          </p:nvPr>
        </p:nvSpPr>
        <p:spPr>
          <a:xfrm>
            <a:off x="925576" y="555594"/>
            <a:ext cx="12265010" cy="11843641"/>
          </a:xfrm>
        </p:spPr>
        <p:txBody>
          <a:bodyPr vert="eaVert"/>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4" name="日期占位符 3"/>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页脚占位符 4"/>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975241" y="3030925"/>
            <a:ext cx="11052731" cy="2091383"/>
          </a:xfrm>
        </p:spPr>
        <p:txBody>
          <a:bodyPr/>
          <a:lstStyle/>
          <a:p>
            <a:r>
              <a:rPr lang="es-ES_tradnl"/>
              <a:t>Clic para editar título</a:t>
            </a:r>
            <a:endParaRPr lang="es-ES_tradnl"/>
          </a:p>
        </p:txBody>
      </p:sp>
      <p:sp>
        <p:nvSpPr>
          <p:cNvPr id="3" name="Subtítulo 2"/>
          <p:cNvSpPr>
            <a:spLocks noGrp="1"/>
          </p:cNvSpPr>
          <p:nvPr>
            <p:ph type="subTitle" idx="1" hasCustomPrompt="1"/>
          </p:nvPr>
        </p:nvSpPr>
        <p:spPr>
          <a:xfrm>
            <a:off x="1950482" y="5528839"/>
            <a:ext cx="9102249" cy="2493398"/>
          </a:xfrm>
        </p:spPr>
        <p:txBody>
          <a:bodyPr/>
          <a:lstStyle>
            <a:lvl1pPr marL="0" indent="0" algn="ctr">
              <a:buNone/>
              <a:defRPr>
                <a:solidFill>
                  <a:schemeClr val="tx1">
                    <a:tint val="75000"/>
                  </a:schemeClr>
                </a:solidFill>
              </a:defRPr>
            </a:lvl1pPr>
            <a:lvl2pPr marL="650240" indent="0" algn="ctr">
              <a:buNone/>
              <a:defRPr>
                <a:solidFill>
                  <a:schemeClr val="tx1">
                    <a:tint val="75000"/>
                  </a:schemeClr>
                </a:solidFill>
              </a:defRPr>
            </a:lvl2pPr>
            <a:lvl3pPr marL="1300480" indent="0" algn="ctr">
              <a:buNone/>
              <a:defRPr>
                <a:solidFill>
                  <a:schemeClr val="tx1">
                    <a:tint val="75000"/>
                  </a:schemeClr>
                </a:solidFill>
              </a:defRPr>
            </a:lvl3pPr>
            <a:lvl4pPr marL="1950720" indent="0" algn="ctr">
              <a:buNone/>
              <a:defRPr>
                <a:solidFill>
                  <a:schemeClr val="tx1">
                    <a:tint val="75000"/>
                  </a:schemeClr>
                </a:solidFill>
              </a:defRPr>
            </a:lvl4pPr>
            <a:lvl5pPr marL="2600960" indent="0" algn="ctr">
              <a:buNone/>
              <a:defRPr>
                <a:solidFill>
                  <a:schemeClr val="tx1">
                    <a:tint val="75000"/>
                  </a:schemeClr>
                </a:solidFill>
              </a:defRPr>
            </a:lvl5pPr>
            <a:lvl6pPr marL="3251200" indent="0" algn="ctr">
              <a:buNone/>
              <a:defRPr>
                <a:solidFill>
                  <a:schemeClr val="tx1">
                    <a:tint val="75000"/>
                  </a:schemeClr>
                </a:solidFill>
              </a:defRPr>
            </a:lvl6pPr>
            <a:lvl7pPr marL="3901440" indent="0" algn="ctr">
              <a:buNone/>
              <a:defRPr>
                <a:solidFill>
                  <a:schemeClr val="tx1">
                    <a:tint val="75000"/>
                  </a:schemeClr>
                </a:solidFill>
              </a:defRPr>
            </a:lvl7pPr>
            <a:lvl8pPr marL="4551680" indent="0" algn="ctr">
              <a:buNone/>
              <a:defRPr>
                <a:solidFill>
                  <a:schemeClr val="tx1">
                    <a:tint val="75000"/>
                  </a:schemeClr>
                </a:solidFill>
              </a:defRPr>
            </a:lvl8pPr>
            <a:lvl9pPr marL="5201920" indent="0" algn="ctr">
              <a:buNone/>
              <a:defRPr>
                <a:solidFill>
                  <a:schemeClr val="tx1">
                    <a:tint val="75000"/>
                  </a:schemeClr>
                </a:solidFill>
              </a:defRPr>
            </a:lvl9pPr>
          </a:lstStyle>
          <a:p>
            <a:r>
              <a:rPr lang="es-ES_tradnl"/>
              <a:t>Haga clic para modificar el estilo de subtítulo del patrón</a:t>
            </a:r>
            <a:endParaRPr lang="es-ES_tradnl"/>
          </a:p>
        </p:txBody>
      </p:sp>
      <p:sp>
        <p:nvSpPr>
          <p:cNvPr id="4" name="日期占位符 3"/>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页脚占位符 4"/>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a:t>Clic para editar título</a:t>
            </a:r>
            <a:endParaRPr lang="es-ES_tradnl"/>
          </a:p>
        </p:txBody>
      </p:sp>
      <p:sp>
        <p:nvSpPr>
          <p:cNvPr id="3" name="Marcador de contenido 2"/>
          <p:cNvSpPr>
            <a:spLocks noGrp="1"/>
          </p:cNvSpPr>
          <p:nvPr>
            <p:ph idx="1" hasCustomPrompt="1"/>
          </p:nvPr>
        </p:nvSpPr>
        <p:spPr/>
        <p:txBody>
          <a:body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4" name="日期占位符 3"/>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页脚占位符 4"/>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027164" y="6269632"/>
            <a:ext cx="11052731" cy="1937804"/>
          </a:xfrm>
        </p:spPr>
        <p:txBody>
          <a:bodyPr anchor="t"/>
          <a:lstStyle>
            <a:lvl1pPr algn="l">
              <a:defRPr sz="5700" b="1" cap="all"/>
            </a:lvl1pPr>
          </a:lstStyle>
          <a:p>
            <a:r>
              <a:rPr lang="es-ES_tradnl"/>
              <a:t>Clic para editar título</a:t>
            </a:r>
            <a:endParaRPr lang="es-ES_tradnl"/>
          </a:p>
        </p:txBody>
      </p:sp>
      <p:sp>
        <p:nvSpPr>
          <p:cNvPr id="3" name="Marcador de texto 2"/>
          <p:cNvSpPr>
            <a:spLocks noGrp="1"/>
          </p:cNvSpPr>
          <p:nvPr>
            <p:ph type="body" idx="1" hasCustomPrompt="1"/>
          </p:nvPr>
        </p:nvSpPr>
        <p:spPr>
          <a:xfrm>
            <a:off x="1027164" y="4135338"/>
            <a:ext cx="11052731" cy="2134294"/>
          </a:xfrm>
        </p:spPr>
        <p:txBody>
          <a:bodyPr anchor="b"/>
          <a:lstStyle>
            <a:lvl1pPr marL="0" indent="0">
              <a:buNone/>
              <a:defRPr sz="2800">
                <a:solidFill>
                  <a:schemeClr val="tx1">
                    <a:tint val="75000"/>
                  </a:schemeClr>
                </a:solidFill>
              </a:defRPr>
            </a:lvl1pPr>
            <a:lvl2pPr marL="650240" indent="0">
              <a:buNone/>
              <a:defRPr sz="2600">
                <a:solidFill>
                  <a:schemeClr val="tx1">
                    <a:tint val="75000"/>
                  </a:schemeClr>
                </a:solidFill>
              </a:defRPr>
            </a:lvl2pPr>
            <a:lvl3pPr marL="1300480" indent="0">
              <a:buNone/>
              <a:defRPr sz="2300">
                <a:solidFill>
                  <a:schemeClr val="tx1">
                    <a:tint val="75000"/>
                  </a:schemeClr>
                </a:solidFill>
              </a:defRPr>
            </a:lvl3pPr>
            <a:lvl4pPr marL="1950720" indent="0">
              <a:buNone/>
              <a:defRPr sz="2000">
                <a:solidFill>
                  <a:schemeClr val="tx1">
                    <a:tint val="75000"/>
                  </a:schemeClr>
                </a:solidFill>
              </a:defRPr>
            </a:lvl4pPr>
            <a:lvl5pPr marL="2600960" indent="0">
              <a:buNone/>
              <a:defRPr sz="2000">
                <a:solidFill>
                  <a:schemeClr val="tx1">
                    <a:tint val="75000"/>
                  </a:schemeClr>
                </a:solidFill>
              </a:defRPr>
            </a:lvl5pPr>
            <a:lvl6pPr marL="3251200" indent="0">
              <a:buNone/>
              <a:defRPr sz="2000">
                <a:solidFill>
                  <a:schemeClr val="tx1">
                    <a:tint val="75000"/>
                  </a:schemeClr>
                </a:solidFill>
              </a:defRPr>
            </a:lvl6pPr>
            <a:lvl7pPr marL="3901440" indent="0">
              <a:buNone/>
              <a:defRPr sz="2000">
                <a:solidFill>
                  <a:schemeClr val="tx1">
                    <a:tint val="75000"/>
                  </a:schemeClr>
                </a:solidFill>
              </a:defRPr>
            </a:lvl7pPr>
            <a:lvl8pPr marL="4551680" indent="0">
              <a:buNone/>
              <a:defRPr sz="2000">
                <a:solidFill>
                  <a:schemeClr val="tx1">
                    <a:tint val="75000"/>
                  </a:schemeClr>
                </a:solidFill>
              </a:defRPr>
            </a:lvl8pPr>
            <a:lvl9pPr marL="5201920" indent="0">
              <a:buNone/>
              <a:defRPr sz="2000">
                <a:solidFill>
                  <a:schemeClr val="tx1">
                    <a:tint val="75000"/>
                  </a:schemeClr>
                </a:solidFill>
              </a:defRPr>
            </a:lvl9pPr>
          </a:lstStyle>
          <a:p>
            <a:pPr lvl="0"/>
            <a:r>
              <a:rPr lang="es-ES_tradnl"/>
              <a:t>Haga clic para modificar el estilo de texto del patrón</a:t>
            </a:r>
            <a:endParaRPr lang="es-ES_tradnl"/>
          </a:p>
        </p:txBody>
      </p:sp>
      <p:sp>
        <p:nvSpPr>
          <p:cNvPr id="4" name="日期占位符 3"/>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页脚占位符 4"/>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a:t>Clic para editar título</a:t>
            </a:r>
            <a:endParaRPr lang="es-ES_tradnl"/>
          </a:p>
        </p:txBody>
      </p:sp>
      <p:sp>
        <p:nvSpPr>
          <p:cNvPr id="3" name="Marcador de contenido 2"/>
          <p:cNvSpPr>
            <a:spLocks noGrp="1"/>
          </p:cNvSpPr>
          <p:nvPr>
            <p:ph sz="half" idx="1" hasCustomPrompt="1"/>
          </p:nvPr>
        </p:nvSpPr>
        <p:spPr>
          <a:xfrm>
            <a:off x="925576" y="3238707"/>
            <a:ext cx="8210536" cy="9160528"/>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4" name="Marcador de contenido 3"/>
          <p:cNvSpPr>
            <a:spLocks noGrp="1"/>
          </p:cNvSpPr>
          <p:nvPr>
            <p:ph sz="half" idx="2" hasCustomPrompt="1"/>
          </p:nvPr>
        </p:nvSpPr>
        <p:spPr>
          <a:xfrm>
            <a:off x="9352833" y="3238707"/>
            <a:ext cx="8212793" cy="9160528"/>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5" name="日期占位符 4"/>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6" name="页脚占位符 5"/>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650161" y="390723"/>
            <a:ext cx="11702892" cy="1626129"/>
          </a:xfrm>
        </p:spPr>
        <p:txBody>
          <a:bodyPr/>
          <a:lstStyle>
            <a:lvl1pPr>
              <a:defRPr/>
            </a:lvl1pPr>
          </a:lstStyle>
          <a:p>
            <a:r>
              <a:rPr lang="es-ES_tradnl"/>
              <a:t>Clic para editar título</a:t>
            </a:r>
            <a:endParaRPr lang="es-ES_tradnl"/>
          </a:p>
        </p:txBody>
      </p:sp>
      <p:sp>
        <p:nvSpPr>
          <p:cNvPr id="3" name="Marcador de texto 2"/>
          <p:cNvSpPr>
            <a:spLocks noGrp="1"/>
          </p:cNvSpPr>
          <p:nvPr>
            <p:ph type="body" idx="1" hasCustomPrompt="1"/>
          </p:nvPr>
        </p:nvSpPr>
        <p:spPr>
          <a:xfrm>
            <a:off x="650161" y="2183982"/>
            <a:ext cx="5745344" cy="910180"/>
          </a:xfrm>
        </p:spPr>
        <p:txBody>
          <a:bodyPr anchor="b"/>
          <a:lstStyle>
            <a:lvl1pPr marL="0" indent="0">
              <a:buNone/>
              <a:defRPr sz="3400" b="1"/>
            </a:lvl1pPr>
            <a:lvl2pPr marL="650240" indent="0">
              <a:buNone/>
              <a:defRPr sz="2800" b="1"/>
            </a:lvl2pPr>
            <a:lvl3pPr marL="1300480" indent="0">
              <a:buNone/>
              <a:defRPr sz="2600" b="1"/>
            </a:lvl3pPr>
            <a:lvl4pPr marL="1950720" indent="0">
              <a:buNone/>
              <a:defRPr sz="2300" b="1"/>
            </a:lvl4pPr>
            <a:lvl5pPr marL="2600960" indent="0">
              <a:buNone/>
              <a:defRPr sz="2300" b="1"/>
            </a:lvl5pPr>
            <a:lvl6pPr marL="3251200" indent="0">
              <a:buNone/>
              <a:defRPr sz="2300" b="1"/>
            </a:lvl6pPr>
            <a:lvl7pPr marL="3901440" indent="0">
              <a:buNone/>
              <a:defRPr sz="2300" b="1"/>
            </a:lvl7pPr>
            <a:lvl8pPr marL="4551680" indent="0">
              <a:buNone/>
              <a:defRPr sz="2300" b="1"/>
            </a:lvl8pPr>
            <a:lvl9pPr marL="5201920" indent="0">
              <a:buNone/>
              <a:defRPr sz="2300" b="1"/>
            </a:lvl9pPr>
          </a:lstStyle>
          <a:p>
            <a:pPr lvl="0"/>
            <a:r>
              <a:rPr lang="es-ES_tradnl"/>
              <a:t>Haga clic para modificar el estilo de texto del patrón</a:t>
            </a:r>
            <a:endParaRPr lang="es-ES_tradnl"/>
          </a:p>
        </p:txBody>
      </p:sp>
      <p:sp>
        <p:nvSpPr>
          <p:cNvPr id="4" name="Marcador de contenido 3"/>
          <p:cNvSpPr>
            <a:spLocks noGrp="1"/>
          </p:cNvSpPr>
          <p:nvPr>
            <p:ph sz="half" idx="2" hasCustomPrompt="1"/>
          </p:nvPr>
        </p:nvSpPr>
        <p:spPr>
          <a:xfrm>
            <a:off x="650161" y="3094162"/>
            <a:ext cx="5745344" cy="5621439"/>
          </a:xfrm>
        </p:spPr>
        <p:txBody>
          <a:bodyPr/>
          <a:lstStyle>
            <a:lvl1pPr>
              <a:defRPr sz="3400"/>
            </a:lvl1pPr>
            <a:lvl2pPr>
              <a:defRPr sz="2800"/>
            </a:lvl2pPr>
            <a:lvl3pPr>
              <a:defRPr sz="2600"/>
            </a:lvl3pPr>
            <a:lvl4pPr>
              <a:defRPr sz="2300"/>
            </a:lvl4pPr>
            <a:lvl5pPr>
              <a:defRPr sz="2300"/>
            </a:lvl5pPr>
            <a:lvl6pPr>
              <a:defRPr sz="2300"/>
            </a:lvl6pPr>
            <a:lvl7pPr>
              <a:defRPr sz="2300"/>
            </a:lvl7pPr>
            <a:lvl8pPr>
              <a:defRPr sz="2300"/>
            </a:lvl8pPr>
            <a:lvl9pPr>
              <a:defRPr sz="2300"/>
            </a:lvl9p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5" name="Marcador de texto 4"/>
          <p:cNvSpPr>
            <a:spLocks noGrp="1"/>
          </p:cNvSpPr>
          <p:nvPr>
            <p:ph type="body" sz="quarter" idx="3" hasCustomPrompt="1"/>
          </p:nvPr>
        </p:nvSpPr>
        <p:spPr>
          <a:xfrm>
            <a:off x="6605452" y="2183982"/>
            <a:ext cx="5747601" cy="910180"/>
          </a:xfrm>
        </p:spPr>
        <p:txBody>
          <a:bodyPr anchor="b"/>
          <a:lstStyle>
            <a:lvl1pPr marL="0" indent="0">
              <a:buNone/>
              <a:defRPr sz="3400" b="1"/>
            </a:lvl1pPr>
            <a:lvl2pPr marL="650240" indent="0">
              <a:buNone/>
              <a:defRPr sz="2800" b="1"/>
            </a:lvl2pPr>
            <a:lvl3pPr marL="1300480" indent="0">
              <a:buNone/>
              <a:defRPr sz="2600" b="1"/>
            </a:lvl3pPr>
            <a:lvl4pPr marL="1950720" indent="0">
              <a:buNone/>
              <a:defRPr sz="2300" b="1"/>
            </a:lvl4pPr>
            <a:lvl5pPr marL="2600960" indent="0">
              <a:buNone/>
              <a:defRPr sz="2300" b="1"/>
            </a:lvl5pPr>
            <a:lvl6pPr marL="3251200" indent="0">
              <a:buNone/>
              <a:defRPr sz="2300" b="1"/>
            </a:lvl6pPr>
            <a:lvl7pPr marL="3901440" indent="0">
              <a:buNone/>
              <a:defRPr sz="2300" b="1"/>
            </a:lvl7pPr>
            <a:lvl8pPr marL="4551680" indent="0">
              <a:buNone/>
              <a:defRPr sz="2300" b="1"/>
            </a:lvl8pPr>
            <a:lvl9pPr marL="5201920" indent="0">
              <a:buNone/>
              <a:defRPr sz="2300" b="1"/>
            </a:lvl9pPr>
          </a:lstStyle>
          <a:p>
            <a:pPr lvl="0"/>
            <a:r>
              <a:rPr lang="es-ES_tradnl"/>
              <a:t>Haga clic para modificar el estilo de texto del patrón</a:t>
            </a:r>
            <a:endParaRPr lang="es-ES_tradnl"/>
          </a:p>
        </p:txBody>
      </p:sp>
      <p:sp>
        <p:nvSpPr>
          <p:cNvPr id="6" name="Marcador de contenido 5"/>
          <p:cNvSpPr>
            <a:spLocks noGrp="1"/>
          </p:cNvSpPr>
          <p:nvPr>
            <p:ph sz="quarter" idx="4" hasCustomPrompt="1"/>
          </p:nvPr>
        </p:nvSpPr>
        <p:spPr>
          <a:xfrm>
            <a:off x="6605452" y="3094162"/>
            <a:ext cx="5747601" cy="5621439"/>
          </a:xfrm>
        </p:spPr>
        <p:txBody>
          <a:bodyPr/>
          <a:lstStyle>
            <a:lvl1pPr>
              <a:defRPr sz="3400"/>
            </a:lvl1pPr>
            <a:lvl2pPr>
              <a:defRPr sz="2800"/>
            </a:lvl2pPr>
            <a:lvl3pPr>
              <a:defRPr sz="2600"/>
            </a:lvl3pPr>
            <a:lvl4pPr>
              <a:defRPr sz="2300"/>
            </a:lvl4pPr>
            <a:lvl5pPr>
              <a:defRPr sz="2300"/>
            </a:lvl5pPr>
            <a:lvl6pPr>
              <a:defRPr sz="2300"/>
            </a:lvl6pPr>
            <a:lvl7pPr>
              <a:defRPr sz="2300"/>
            </a:lvl7pPr>
            <a:lvl8pPr>
              <a:defRPr sz="2300"/>
            </a:lvl8pPr>
            <a:lvl9pPr>
              <a:defRPr sz="2300"/>
            </a:lvl9p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7" name="日期占位符 6"/>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8" name="页脚占位符 7"/>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a:t>Clic para editar título</a:t>
            </a:r>
            <a:endParaRPr lang="es-ES_tradnl"/>
          </a:p>
        </p:txBody>
      </p:sp>
      <p:sp>
        <p:nvSpPr>
          <p:cNvPr id="3" name="日期占位符 2"/>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4" name="页脚占位符 3"/>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3" name="页脚占位符 2"/>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650162" y="388464"/>
            <a:ext cx="4277967" cy="1653231"/>
          </a:xfrm>
        </p:spPr>
        <p:txBody>
          <a:bodyPr anchor="b"/>
          <a:lstStyle>
            <a:lvl1pPr algn="l">
              <a:defRPr sz="2800" b="1"/>
            </a:lvl1pPr>
          </a:lstStyle>
          <a:p>
            <a:r>
              <a:rPr lang="es-ES_tradnl"/>
              <a:t>Clic para editar título</a:t>
            </a:r>
            <a:endParaRPr lang="es-ES_tradnl"/>
          </a:p>
        </p:txBody>
      </p:sp>
      <p:sp>
        <p:nvSpPr>
          <p:cNvPr id="3" name="Marcador de contenido 2"/>
          <p:cNvSpPr>
            <a:spLocks noGrp="1"/>
          </p:cNvSpPr>
          <p:nvPr>
            <p:ph idx="1" hasCustomPrompt="1"/>
          </p:nvPr>
        </p:nvSpPr>
        <p:spPr>
          <a:xfrm>
            <a:off x="5083895" y="388465"/>
            <a:ext cx="7269157" cy="8327137"/>
          </a:xfrm>
        </p:spPr>
        <p:txBody>
          <a:bodyPr/>
          <a:lstStyle>
            <a:lvl1pPr>
              <a:defRPr sz="4600"/>
            </a:lvl1pPr>
            <a:lvl2pPr>
              <a:defRPr sz="4000"/>
            </a:lvl2pPr>
            <a:lvl3pPr>
              <a:defRPr sz="3400"/>
            </a:lvl3pPr>
            <a:lvl4pPr>
              <a:defRPr sz="2800"/>
            </a:lvl4pPr>
            <a:lvl5pPr>
              <a:defRPr sz="2800"/>
            </a:lvl5pPr>
            <a:lvl6pPr>
              <a:defRPr sz="2800"/>
            </a:lvl6pPr>
            <a:lvl7pPr>
              <a:defRPr sz="2800"/>
            </a:lvl7pPr>
            <a:lvl8pPr>
              <a:defRPr sz="2800"/>
            </a:lvl8pPr>
            <a:lvl9pPr>
              <a:defRPr sz="2800"/>
            </a:lvl9p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4" name="Marcador de texto 3"/>
          <p:cNvSpPr>
            <a:spLocks noGrp="1"/>
          </p:cNvSpPr>
          <p:nvPr>
            <p:ph type="body" sz="half" idx="2" hasCustomPrompt="1"/>
          </p:nvPr>
        </p:nvSpPr>
        <p:spPr>
          <a:xfrm>
            <a:off x="650162" y="2041696"/>
            <a:ext cx="4277967" cy="6673906"/>
          </a:xfrm>
        </p:spPr>
        <p:txBody>
          <a:bodyPr/>
          <a:lstStyle>
            <a:lvl1pPr marL="0" indent="0">
              <a:buNone/>
              <a:defRPr sz="2000"/>
            </a:lvl1pPr>
            <a:lvl2pPr marL="650240" indent="0">
              <a:buNone/>
              <a:defRPr sz="1700"/>
            </a:lvl2pPr>
            <a:lvl3pPr marL="1300480" indent="0">
              <a:buNone/>
              <a:defRPr sz="1400"/>
            </a:lvl3pPr>
            <a:lvl4pPr marL="1950720" indent="0">
              <a:buNone/>
              <a:defRPr sz="1300"/>
            </a:lvl4pPr>
            <a:lvl5pPr marL="2600960" indent="0">
              <a:buNone/>
              <a:defRPr sz="1300"/>
            </a:lvl5pPr>
            <a:lvl6pPr marL="3251200" indent="0">
              <a:buNone/>
              <a:defRPr sz="1300"/>
            </a:lvl6pPr>
            <a:lvl7pPr marL="3901440" indent="0">
              <a:buNone/>
              <a:defRPr sz="1300"/>
            </a:lvl7pPr>
            <a:lvl8pPr marL="4551680" indent="0">
              <a:buNone/>
              <a:defRPr sz="1300"/>
            </a:lvl8pPr>
            <a:lvl9pPr marL="5201920" indent="0">
              <a:buNone/>
              <a:defRPr sz="1300"/>
            </a:lvl9pPr>
          </a:lstStyle>
          <a:p>
            <a:pPr lvl="0"/>
            <a:r>
              <a:rPr lang="es-ES_tradnl"/>
              <a:t>Haga clic para modificar el estilo de texto del patrón</a:t>
            </a:r>
            <a:endParaRPr lang="es-ES_tradnl"/>
          </a:p>
        </p:txBody>
      </p:sp>
      <p:sp>
        <p:nvSpPr>
          <p:cNvPr id="5" name="日期占位符 4"/>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6" name="页脚占位符 5"/>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a:t>Clic para editar título</a:t>
            </a:r>
            <a:endParaRPr lang="es-ES_tradnl"/>
          </a:p>
        </p:txBody>
      </p:sp>
      <p:sp>
        <p:nvSpPr>
          <p:cNvPr id="3" name="Marcador de contenido 2"/>
          <p:cNvSpPr>
            <a:spLocks noGrp="1"/>
          </p:cNvSpPr>
          <p:nvPr>
            <p:ph idx="1" hasCustomPrompt="1"/>
          </p:nvPr>
        </p:nvSpPr>
        <p:spPr/>
        <p:txBody>
          <a:body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4" name="日期占位符 3"/>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页脚占位符 4"/>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2548721" y="6829742"/>
            <a:ext cx="7801928" cy="806290"/>
          </a:xfrm>
        </p:spPr>
        <p:txBody>
          <a:bodyPr anchor="b"/>
          <a:lstStyle>
            <a:lvl1pPr algn="l">
              <a:defRPr sz="2800" b="1"/>
            </a:lvl1pPr>
          </a:lstStyle>
          <a:p>
            <a:r>
              <a:rPr lang="es-ES_tradnl"/>
              <a:t>Clic para editar título</a:t>
            </a:r>
            <a:endParaRPr lang="es-ES_tradnl"/>
          </a:p>
        </p:txBody>
      </p:sp>
      <p:sp>
        <p:nvSpPr>
          <p:cNvPr id="3" name="Marcador de posición de imagen 2"/>
          <p:cNvSpPr>
            <a:spLocks noGrp="1"/>
          </p:cNvSpPr>
          <p:nvPr>
            <p:ph type="pic" idx="1"/>
          </p:nvPr>
        </p:nvSpPr>
        <p:spPr>
          <a:xfrm>
            <a:off x="2548721" y="871786"/>
            <a:ext cx="7801928" cy="5854065"/>
          </a:xfrm>
        </p:spPr>
        <p:txBody>
          <a:bodyPr vert="horz" wrap="square" lIns="130055" tIns="65028" rIns="130055" bIns="65028" numCol="1" rtlCol="0" anchor="t" anchorCtr="0" compatLnSpc="1">
            <a:normAutofit/>
          </a:bodyPr>
          <a:lstStyle>
            <a:lvl1pPr marL="0" indent="0">
              <a:buNone/>
              <a:defRPr sz="4600"/>
            </a:lvl1pPr>
            <a:lvl2pPr marL="650240" indent="0">
              <a:buNone/>
              <a:defRPr sz="4000"/>
            </a:lvl2pPr>
            <a:lvl3pPr marL="1300480" indent="0">
              <a:buNone/>
              <a:defRPr sz="3400"/>
            </a:lvl3pPr>
            <a:lvl4pPr marL="1950720" indent="0">
              <a:buNone/>
              <a:defRPr sz="2800"/>
            </a:lvl4pPr>
            <a:lvl5pPr marL="2600960" indent="0">
              <a:buNone/>
              <a:defRPr sz="2800"/>
            </a:lvl5pPr>
            <a:lvl6pPr marL="3251200" indent="0">
              <a:buNone/>
              <a:defRPr sz="2800"/>
            </a:lvl6pPr>
            <a:lvl7pPr marL="3901440" indent="0">
              <a:buNone/>
              <a:defRPr sz="2800"/>
            </a:lvl7pPr>
            <a:lvl8pPr marL="4551680" indent="0">
              <a:buNone/>
              <a:defRPr sz="2800"/>
            </a:lvl8pPr>
            <a:lvl9pPr marL="5201920" indent="0">
              <a:buNone/>
              <a:defRPr sz="2800"/>
            </a:lvl9pPr>
          </a:lstStyle>
          <a:p>
            <a:pPr marL="0" marR="0" lvl="0" indent="0" algn="l" defTabSz="649605"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s-ES_tradnl" sz="4600" b="0" i="0" u="none" strike="noStrike" kern="1200" cap="none" spc="0" normalizeH="0" baseline="0" noProof="0">
              <a:ln>
                <a:noFill/>
              </a:ln>
              <a:solidFill>
                <a:schemeClr val="tx1"/>
              </a:solidFill>
              <a:effectLst/>
              <a:uLnTx/>
              <a:uFillTx/>
              <a:latin typeface="+mn-lt"/>
              <a:ea typeface="MS PGothic" panose="020B0600070205080204" charset="-128"/>
              <a:cs typeface="MS PGothic" panose="020B0600070205080204" charset="-128"/>
            </a:endParaRPr>
          </a:p>
        </p:txBody>
      </p:sp>
      <p:sp>
        <p:nvSpPr>
          <p:cNvPr id="4" name="Marcador de texto 3"/>
          <p:cNvSpPr>
            <a:spLocks noGrp="1"/>
          </p:cNvSpPr>
          <p:nvPr>
            <p:ph type="body" sz="half" idx="2" hasCustomPrompt="1"/>
          </p:nvPr>
        </p:nvSpPr>
        <p:spPr>
          <a:xfrm>
            <a:off x="2548721" y="7636032"/>
            <a:ext cx="7801928" cy="1145065"/>
          </a:xfrm>
        </p:spPr>
        <p:txBody>
          <a:bodyPr/>
          <a:lstStyle>
            <a:lvl1pPr marL="0" indent="0">
              <a:buNone/>
              <a:defRPr sz="2000"/>
            </a:lvl1pPr>
            <a:lvl2pPr marL="650240" indent="0">
              <a:buNone/>
              <a:defRPr sz="1700"/>
            </a:lvl2pPr>
            <a:lvl3pPr marL="1300480" indent="0">
              <a:buNone/>
              <a:defRPr sz="1400"/>
            </a:lvl3pPr>
            <a:lvl4pPr marL="1950720" indent="0">
              <a:buNone/>
              <a:defRPr sz="1300"/>
            </a:lvl4pPr>
            <a:lvl5pPr marL="2600960" indent="0">
              <a:buNone/>
              <a:defRPr sz="1300"/>
            </a:lvl5pPr>
            <a:lvl6pPr marL="3251200" indent="0">
              <a:buNone/>
              <a:defRPr sz="1300"/>
            </a:lvl6pPr>
            <a:lvl7pPr marL="3901440" indent="0">
              <a:buNone/>
              <a:defRPr sz="1300"/>
            </a:lvl7pPr>
            <a:lvl8pPr marL="4551680" indent="0">
              <a:buNone/>
              <a:defRPr sz="1300"/>
            </a:lvl8pPr>
            <a:lvl9pPr marL="5201920" indent="0">
              <a:buNone/>
              <a:defRPr sz="1300"/>
            </a:lvl9pPr>
          </a:lstStyle>
          <a:p>
            <a:pPr lvl="0"/>
            <a:r>
              <a:rPr lang="es-ES_tradnl"/>
              <a:t>Haga clic para modificar el estilo de texto del patrón</a:t>
            </a:r>
            <a:endParaRPr lang="es-ES_tradnl"/>
          </a:p>
        </p:txBody>
      </p:sp>
      <p:sp>
        <p:nvSpPr>
          <p:cNvPr id="5" name="日期占位符 4"/>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6" name="页脚占位符 5"/>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a:t>Clic para editar título</a:t>
            </a:r>
            <a:endParaRPr lang="es-ES_tradnl"/>
          </a:p>
        </p:txBody>
      </p:sp>
      <p:sp>
        <p:nvSpPr>
          <p:cNvPr id="3" name="Marcador de texto vertical 2"/>
          <p:cNvSpPr>
            <a:spLocks noGrp="1"/>
          </p:cNvSpPr>
          <p:nvPr>
            <p:ph type="body" orient="vert" idx="1" hasCustomPrompt="1"/>
          </p:nvPr>
        </p:nvSpPr>
        <p:spPr/>
        <p:txBody>
          <a:bodyPr vert="eaVert"/>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4" name="日期占位符 3"/>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页脚占位符 4"/>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hasCustomPrompt="1"/>
          </p:nvPr>
        </p:nvSpPr>
        <p:spPr>
          <a:xfrm>
            <a:off x="13407307" y="555594"/>
            <a:ext cx="4158319" cy="11843641"/>
          </a:xfrm>
        </p:spPr>
        <p:txBody>
          <a:bodyPr vert="eaVert"/>
          <a:lstStyle/>
          <a:p>
            <a:r>
              <a:rPr lang="es-ES_tradnl"/>
              <a:t>Clic para editar título</a:t>
            </a:r>
            <a:endParaRPr lang="es-ES_tradnl"/>
          </a:p>
        </p:txBody>
      </p:sp>
      <p:sp>
        <p:nvSpPr>
          <p:cNvPr id="3" name="Marcador de texto vertical 2"/>
          <p:cNvSpPr>
            <a:spLocks noGrp="1"/>
          </p:cNvSpPr>
          <p:nvPr>
            <p:ph type="body" orient="vert" idx="1" hasCustomPrompt="1"/>
          </p:nvPr>
        </p:nvSpPr>
        <p:spPr>
          <a:xfrm>
            <a:off x="925576" y="555594"/>
            <a:ext cx="12265010" cy="11843641"/>
          </a:xfrm>
        </p:spPr>
        <p:txBody>
          <a:bodyPr vert="eaVert"/>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4" name="日期占位符 3"/>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页脚占位符 4"/>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027164" y="6269632"/>
            <a:ext cx="11052731" cy="1937804"/>
          </a:xfrm>
        </p:spPr>
        <p:txBody>
          <a:bodyPr anchor="t"/>
          <a:lstStyle>
            <a:lvl1pPr algn="l">
              <a:defRPr sz="5700" b="1" cap="all"/>
            </a:lvl1pPr>
          </a:lstStyle>
          <a:p>
            <a:r>
              <a:rPr lang="es-ES_tradnl"/>
              <a:t>Clic para editar título</a:t>
            </a:r>
            <a:endParaRPr lang="es-ES_tradnl"/>
          </a:p>
        </p:txBody>
      </p:sp>
      <p:sp>
        <p:nvSpPr>
          <p:cNvPr id="3" name="Marcador de texto 2"/>
          <p:cNvSpPr>
            <a:spLocks noGrp="1"/>
          </p:cNvSpPr>
          <p:nvPr>
            <p:ph type="body" idx="1" hasCustomPrompt="1"/>
          </p:nvPr>
        </p:nvSpPr>
        <p:spPr>
          <a:xfrm>
            <a:off x="1027164" y="4135338"/>
            <a:ext cx="11052731" cy="2134294"/>
          </a:xfrm>
        </p:spPr>
        <p:txBody>
          <a:bodyPr anchor="b"/>
          <a:lstStyle>
            <a:lvl1pPr marL="0" indent="0">
              <a:buNone/>
              <a:defRPr sz="2800">
                <a:solidFill>
                  <a:schemeClr val="tx1">
                    <a:tint val="75000"/>
                  </a:schemeClr>
                </a:solidFill>
              </a:defRPr>
            </a:lvl1pPr>
            <a:lvl2pPr marL="650240" indent="0">
              <a:buNone/>
              <a:defRPr sz="2600">
                <a:solidFill>
                  <a:schemeClr val="tx1">
                    <a:tint val="75000"/>
                  </a:schemeClr>
                </a:solidFill>
              </a:defRPr>
            </a:lvl2pPr>
            <a:lvl3pPr marL="1300480" indent="0">
              <a:buNone/>
              <a:defRPr sz="2300">
                <a:solidFill>
                  <a:schemeClr val="tx1">
                    <a:tint val="75000"/>
                  </a:schemeClr>
                </a:solidFill>
              </a:defRPr>
            </a:lvl3pPr>
            <a:lvl4pPr marL="1950720" indent="0">
              <a:buNone/>
              <a:defRPr sz="2000">
                <a:solidFill>
                  <a:schemeClr val="tx1">
                    <a:tint val="75000"/>
                  </a:schemeClr>
                </a:solidFill>
              </a:defRPr>
            </a:lvl4pPr>
            <a:lvl5pPr marL="2600960" indent="0">
              <a:buNone/>
              <a:defRPr sz="2000">
                <a:solidFill>
                  <a:schemeClr val="tx1">
                    <a:tint val="75000"/>
                  </a:schemeClr>
                </a:solidFill>
              </a:defRPr>
            </a:lvl5pPr>
            <a:lvl6pPr marL="3251200" indent="0">
              <a:buNone/>
              <a:defRPr sz="2000">
                <a:solidFill>
                  <a:schemeClr val="tx1">
                    <a:tint val="75000"/>
                  </a:schemeClr>
                </a:solidFill>
              </a:defRPr>
            </a:lvl6pPr>
            <a:lvl7pPr marL="3901440" indent="0">
              <a:buNone/>
              <a:defRPr sz="2000">
                <a:solidFill>
                  <a:schemeClr val="tx1">
                    <a:tint val="75000"/>
                  </a:schemeClr>
                </a:solidFill>
              </a:defRPr>
            </a:lvl7pPr>
            <a:lvl8pPr marL="4551680" indent="0">
              <a:buNone/>
              <a:defRPr sz="2000">
                <a:solidFill>
                  <a:schemeClr val="tx1">
                    <a:tint val="75000"/>
                  </a:schemeClr>
                </a:solidFill>
              </a:defRPr>
            </a:lvl8pPr>
            <a:lvl9pPr marL="5201920" indent="0">
              <a:buNone/>
              <a:defRPr sz="2000">
                <a:solidFill>
                  <a:schemeClr val="tx1">
                    <a:tint val="75000"/>
                  </a:schemeClr>
                </a:solidFill>
              </a:defRPr>
            </a:lvl9pPr>
          </a:lstStyle>
          <a:p>
            <a:pPr lvl="0"/>
            <a:r>
              <a:rPr lang="es-ES_tradnl"/>
              <a:t>Haga clic para modificar el estilo de texto del patrón</a:t>
            </a:r>
            <a:endParaRPr lang="es-ES_tradnl"/>
          </a:p>
        </p:txBody>
      </p:sp>
      <p:sp>
        <p:nvSpPr>
          <p:cNvPr id="4" name="日期占位符 3"/>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页脚占位符 4"/>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a:t>Clic para editar título</a:t>
            </a:r>
            <a:endParaRPr lang="es-ES_tradnl"/>
          </a:p>
        </p:txBody>
      </p:sp>
      <p:sp>
        <p:nvSpPr>
          <p:cNvPr id="3" name="Marcador de contenido 2"/>
          <p:cNvSpPr>
            <a:spLocks noGrp="1"/>
          </p:cNvSpPr>
          <p:nvPr>
            <p:ph sz="half" idx="1" hasCustomPrompt="1"/>
          </p:nvPr>
        </p:nvSpPr>
        <p:spPr>
          <a:xfrm>
            <a:off x="925576" y="3238707"/>
            <a:ext cx="8210536" cy="9160528"/>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4" name="Marcador de contenido 3"/>
          <p:cNvSpPr>
            <a:spLocks noGrp="1"/>
          </p:cNvSpPr>
          <p:nvPr>
            <p:ph sz="half" idx="2" hasCustomPrompt="1"/>
          </p:nvPr>
        </p:nvSpPr>
        <p:spPr>
          <a:xfrm>
            <a:off x="9352833" y="3238707"/>
            <a:ext cx="8212793" cy="9160528"/>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5" name="日期占位符 4"/>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6" name="页脚占位符 5"/>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650161" y="390723"/>
            <a:ext cx="11702892" cy="1626129"/>
          </a:xfrm>
        </p:spPr>
        <p:txBody>
          <a:bodyPr/>
          <a:lstStyle>
            <a:lvl1pPr>
              <a:defRPr/>
            </a:lvl1pPr>
          </a:lstStyle>
          <a:p>
            <a:r>
              <a:rPr lang="es-ES_tradnl"/>
              <a:t>Clic para editar título</a:t>
            </a:r>
            <a:endParaRPr lang="es-ES_tradnl"/>
          </a:p>
        </p:txBody>
      </p:sp>
      <p:sp>
        <p:nvSpPr>
          <p:cNvPr id="3" name="Marcador de texto 2"/>
          <p:cNvSpPr>
            <a:spLocks noGrp="1"/>
          </p:cNvSpPr>
          <p:nvPr>
            <p:ph type="body" idx="1" hasCustomPrompt="1"/>
          </p:nvPr>
        </p:nvSpPr>
        <p:spPr>
          <a:xfrm>
            <a:off x="650161" y="2183982"/>
            <a:ext cx="5745344" cy="910180"/>
          </a:xfrm>
        </p:spPr>
        <p:txBody>
          <a:bodyPr anchor="b"/>
          <a:lstStyle>
            <a:lvl1pPr marL="0" indent="0">
              <a:buNone/>
              <a:defRPr sz="3400" b="1"/>
            </a:lvl1pPr>
            <a:lvl2pPr marL="650240" indent="0">
              <a:buNone/>
              <a:defRPr sz="2800" b="1"/>
            </a:lvl2pPr>
            <a:lvl3pPr marL="1300480" indent="0">
              <a:buNone/>
              <a:defRPr sz="2600" b="1"/>
            </a:lvl3pPr>
            <a:lvl4pPr marL="1950720" indent="0">
              <a:buNone/>
              <a:defRPr sz="2300" b="1"/>
            </a:lvl4pPr>
            <a:lvl5pPr marL="2600960" indent="0">
              <a:buNone/>
              <a:defRPr sz="2300" b="1"/>
            </a:lvl5pPr>
            <a:lvl6pPr marL="3251200" indent="0">
              <a:buNone/>
              <a:defRPr sz="2300" b="1"/>
            </a:lvl6pPr>
            <a:lvl7pPr marL="3901440" indent="0">
              <a:buNone/>
              <a:defRPr sz="2300" b="1"/>
            </a:lvl7pPr>
            <a:lvl8pPr marL="4551680" indent="0">
              <a:buNone/>
              <a:defRPr sz="2300" b="1"/>
            </a:lvl8pPr>
            <a:lvl9pPr marL="5201920" indent="0">
              <a:buNone/>
              <a:defRPr sz="2300" b="1"/>
            </a:lvl9pPr>
          </a:lstStyle>
          <a:p>
            <a:pPr lvl="0"/>
            <a:r>
              <a:rPr lang="es-ES_tradnl"/>
              <a:t>Haga clic para modificar el estilo de texto del patrón</a:t>
            </a:r>
            <a:endParaRPr lang="es-ES_tradnl"/>
          </a:p>
        </p:txBody>
      </p:sp>
      <p:sp>
        <p:nvSpPr>
          <p:cNvPr id="4" name="Marcador de contenido 3"/>
          <p:cNvSpPr>
            <a:spLocks noGrp="1"/>
          </p:cNvSpPr>
          <p:nvPr>
            <p:ph sz="half" idx="2" hasCustomPrompt="1"/>
          </p:nvPr>
        </p:nvSpPr>
        <p:spPr>
          <a:xfrm>
            <a:off x="650161" y="3094162"/>
            <a:ext cx="5745344" cy="5621439"/>
          </a:xfrm>
        </p:spPr>
        <p:txBody>
          <a:bodyPr/>
          <a:lstStyle>
            <a:lvl1pPr>
              <a:defRPr sz="3400"/>
            </a:lvl1pPr>
            <a:lvl2pPr>
              <a:defRPr sz="2800"/>
            </a:lvl2pPr>
            <a:lvl3pPr>
              <a:defRPr sz="2600"/>
            </a:lvl3pPr>
            <a:lvl4pPr>
              <a:defRPr sz="2300"/>
            </a:lvl4pPr>
            <a:lvl5pPr>
              <a:defRPr sz="2300"/>
            </a:lvl5pPr>
            <a:lvl6pPr>
              <a:defRPr sz="2300"/>
            </a:lvl6pPr>
            <a:lvl7pPr>
              <a:defRPr sz="2300"/>
            </a:lvl7pPr>
            <a:lvl8pPr>
              <a:defRPr sz="2300"/>
            </a:lvl8pPr>
            <a:lvl9pPr>
              <a:defRPr sz="2300"/>
            </a:lvl9p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5" name="Marcador de texto 4"/>
          <p:cNvSpPr>
            <a:spLocks noGrp="1"/>
          </p:cNvSpPr>
          <p:nvPr>
            <p:ph type="body" sz="quarter" idx="3" hasCustomPrompt="1"/>
          </p:nvPr>
        </p:nvSpPr>
        <p:spPr>
          <a:xfrm>
            <a:off x="6605452" y="2183982"/>
            <a:ext cx="5747601" cy="910180"/>
          </a:xfrm>
        </p:spPr>
        <p:txBody>
          <a:bodyPr anchor="b"/>
          <a:lstStyle>
            <a:lvl1pPr marL="0" indent="0">
              <a:buNone/>
              <a:defRPr sz="3400" b="1"/>
            </a:lvl1pPr>
            <a:lvl2pPr marL="650240" indent="0">
              <a:buNone/>
              <a:defRPr sz="2800" b="1"/>
            </a:lvl2pPr>
            <a:lvl3pPr marL="1300480" indent="0">
              <a:buNone/>
              <a:defRPr sz="2600" b="1"/>
            </a:lvl3pPr>
            <a:lvl4pPr marL="1950720" indent="0">
              <a:buNone/>
              <a:defRPr sz="2300" b="1"/>
            </a:lvl4pPr>
            <a:lvl5pPr marL="2600960" indent="0">
              <a:buNone/>
              <a:defRPr sz="2300" b="1"/>
            </a:lvl5pPr>
            <a:lvl6pPr marL="3251200" indent="0">
              <a:buNone/>
              <a:defRPr sz="2300" b="1"/>
            </a:lvl6pPr>
            <a:lvl7pPr marL="3901440" indent="0">
              <a:buNone/>
              <a:defRPr sz="2300" b="1"/>
            </a:lvl7pPr>
            <a:lvl8pPr marL="4551680" indent="0">
              <a:buNone/>
              <a:defRPr sz="2300" b="1"/>
            </a:lvl8pPr>
            <a:lvl9pPr marL="5201920" indent="0">
              <a:buNone/>
              <a:defRPr sz="2300" b="1"/>
            </a:lvl9pPr>
          </a:lstStyle>
          <a:p>
            <a:pPr lvl="0"/>
            <a:r>
              <a:rPr lang="es-ES_tradnl"/>
              <a:t>Haga clic para modificar el estilo de texto del patrón</a:t>
            </a:r>
            <a:endParaRPr lang="es-ES_tradnl"/>
          </a:p>
        </p:txBody>
      </p:sp>
      <p:sp>
        <p:nvSpPr>
          <p:cNvPr id="6" name="Marcador de contenido 5"/>
          <p:cNvSpPr>
            <a:spLocks noGrp="1"/>
          </p:cNvSpPr>
          <p:nvPr>
            <p:ph sz="quarter" idx="4" hasCustomPrompt="1"/>
          </p:nvPr>
        </p:nvSpPr>
        <p:spPr>
          <a:xfrm>
            <a:off x="6605452" y="3094162"/>
            <a:ext cx="5747601" cy="5621439"/>
          </a:xfrm>
        </p:spPr>
        <p:txBody>
          <a:bodyPr/>
          <a:lstStyle>
            <a:lvl1pPr>
              <a:defRPr sz="3400"/>
            </a:lvl1pPr>
            <a:lvl2pPr>
              <a:defRPr sz="2800"/>
            </a:lvl2pPr>
            <a:lvl3pPr>
              <a:defRPr sz="2600"/>
            </a:lvl3pPr>
            <a:lvl4pPr>
              <a:defRPr sz="2300"/>
            </a:lvl4pPr>
            <a:lvl5pPr>
              <a:defRPr sz="2300"/>
            </a:lvl5pPr>
            <a:lvl6pPr>
              <a:defRPr sz="2300"/>
            </a:lvl6pPr>
            <a:lvl7pPr>
              <a:defRPr sz="2300"/>
            </a:lvl7pPr>
            <a:lvl8pPr>
              <a:defRPr sz="2300"/>
            </a:lvl8pPr>
            <a:lvl9pPr>
              <a:defRPr sz="2300"/>
            </a:lvl9p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7" name="日期占位符 6"/>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8" name="页脚占位符 7"/>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a:t>Clic para editar título</a:t>
            </a:r>
            <a:endParaRPr lang="es-ES_tradnl"/>
          </a:p>
        </p:txBody>
      </p:sp>
      <p:sp>
        <p:nvSpPr>
          <p:cNvPr id="3" name="日期占位符 2"/>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4" name="页脚占位符 3"/>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3" name="页脚占位符 2"/>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650162" y="388464"/>
            <a:ext cx="4277967" cy="1653231"/>
          </a:xfrm>
        </p:spPr>
        <p:txBody>
          <a:bodyPr anchor="b"/>
          <a:lstStyle>
            <a:lvl1pPr algn="l">
              <a:defRPr sz="2800" b="1"/>
            </a:lvl1pPr>
          </a:lstStyle>
          <a:p>
            <a:r>
              <a:rPr lang="es-ES_tradnl"/>
              <a:t>Clic para editar título</a:t>
            </a:r>
            <a:endParaRPr lang="es-ES_tradnl"/>
          </a:p>
        </p:txBody>
      </p:sp>
      <p:sp>
        <p:nvSpPr>
          <p:cNvPr id="3" name="Marcador de contenido 2"/>
          <p:cNvSpPr>
            <a:spLocks noGrp="1"/>
          </p:cNvSpPr>
          <p:nvPr>
            <p:ph idx="1" hasCustomPrompt="1"/>
          </p:nvPr>
        </p:nvSpPr>
        <p:spPr>
          <a:xfrm>
            <a:off x="5083895" y="388465"/>
            <a:ext cx="7269157" cy="8327137"/>
          </a:xfrm>
        </p:spPr>
        <p:txBody>
          <a:bodyPr/>
          <a:lstStyle>
            <a:lvl1pPr>
              <a:defRPr sz="4600"/>
            </a:lvl1pPr>
            <a:lvl2pPr>
              <a:defRPr sz="4000"/>
            </a:lvl2pPr>
            <a:lvl3pPr>
              <a:defRPr sz="3400"/>
            </a:lvl3pPr>
            <a:lvl4pPr>
              <a:defRPr sz="2800"/>
            </a:lvl4pPr>
            <a:lvl5pPr>
              <a:defRPr sz="2800"/>
            </a:lvl5pPr>
            <a:lvl6pPr>
              <a:defRPr sz="2800"/>
            </a:lvl6pPr>
            <a:lvl7pPr>
              <a:defRPr sz="2800"/>
            </a:lvl7pPr>
            <a:lvl8pPr>
              <a:defRPr sz="2800"/>
            </a:lvl8pPr>
            <a:lvl9pPr>
              <a:defRPr sz="2800"/>
            </a:lvl9pPr>
          </a:lstStyle>
          <a:p>
            <a:pPr lvl="0"/>
            <a:r>
              <a:rPr lang="es-ES_tradnl"/>
              <a:t>Haga clic para modificar el estilo de texto del patrón</a:t>
            </a:r>
            <a:endParaRPr lang="es-ES_tradnl"/>
          </a:p>
          <a:p>
            <a:pPr lvl="1"/>
            <a:r>
              <a:rPr lang="es-ES_tradnl"/>
              <a:t>Segundo nivel</a:t>
            </a:r>
            <a:endParaRPr lang="es-ES_tradnl"/>
          </a:p>
          <a:p>
            <a:pPr lvl="2"/>
            <a:r>
              <a:rPr lang="es-ES_tradnl"/>
              <a:t>Tercer nivel</a:t>
            </a:r>
            <a:endParaRPr lang="es-ES_tradnl"/>
          </a:p>
          <a:p>
            <a:pPr lvl="3"/>
            <a:r>
              <a:rPr lang="es-ES_tradnl"/>
              <a:t>Cuarto nivel</a:t>
            </a:r>
            <a:endParaRPr lang="es-ES_tradnl"/>
          </a:p>
          <a:p>
            <a:pPr lvl="4"/>
            <a:r>
              <a:rPr lang="es-ES_tradnl"/>
              <a:t>Quinto nivel</a:t>
            </a:r>
            <a:endParaRPr lang="es-ES_tradnl"/>
          </a:p>
        </p:txBody>
      </p:sp>
      <p:sp>
        <p:nvSpPr>
          <p:cNvPr id="4" name="Marcador de texto 3"/>
          <p:cNvSpPr>
            <a:spLocks noGrp="1"/>
          </p:cNvSpPr>
          <p:nvPr>
            <p:ph type="body" sz="half" idx="2" hasCustomPrompt="1"/>
          </p:nvPr>
        </p:nvSpPr>
        <p:spPr>
          <a:xfrm>
            <a:off x="650162" y="2041696"/>
            <a:ext cx="4277967" cy="6673906"/>
          </a:xfrm>
        </p:spPr>
        <p:txBody>
          <a:bodyPr/>
          <a:lstStyle>
            <a:lvl1pPr marL="0" indent="0">
              <a:buNone/>
              <a:defRPr sz="2000"/>
            </a:lvl1pPr>
            <a:lvl2pPr marL="650240" indent="0">
              <a:buNone/>
              <a:defRPr sz="1700"/>
            </a:lvl2pPr>
            <a:lvl3pPr marL="1300480" indent="0">
              <a:buNone/>
              <a:defRPr sz="1400"/>
            </a:lvl3pPr>
            <a:lvl4pPr marL="1950720" indent="0">
              <a:buNone/>
              <a:defRPr sz="1300"/>
            </a:lvl4pPr>
            <a:lvl5pPr marL="2600960" indent="0">
              <a:buNone/>
              <a:defRPr sz="1300"/>
            </a:lvl5pPr>
            <a:lvl6pPr marL="3251200" indent="0">
              <a:buNone/>
              <a:defRPr sz="1300"/>
            </a:lvl6pPr>
            <a:lvl7pPr marL="3901440" indent="0">
              <a:buNone/>
              <a:defRPr sz="1300"/>
            </a:lvl7pPr>
            <a:lvl8pPr marL="4551680" indent="0">
              <a:buNone/>
              <a:defRPr sz="1300"/>
            </a:lvl8pPr>
            <a:lvl9pPr marL="5201920" indent="0">
              <a:buNone/>
              <a:defRPr sz="1300"/>
            </a:lvl9pPr>
          </a:lstStyle>
          <a:p>
            <a:pPr lvl="0"/>
            <a:r>
              <a:rPr lang="es-ES_tradnl"/>
              <a:t>Haga clic para modificar el estilo de texto del patrón</a:t>
            </a:r>
            <a:endParaRPr lang="es-ES_tradnl"/>
          </a:p>
        </p:txBody>
      </p:sp>
      <p:sp>
        <p:nvSpPr>
          <p:cNvPr id="5" name="日期占位符 4"/>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6" name="页脚占位符 5"/>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2548721" y="6829742"/>
            <a:ext cx="7801928" cy="806290"/>
          </a:xfrm>
        </p:spPr>
        <p:txBody>
          <a:bodyPr anchor="b"/>
          <a:lstStyle>
            <a:lvl1pPr algn="l">
              <a:defRPr sz="2800" b="1"/>
            </a:lvl1pPr>
          </a:lstStyle>
          <a:p>
            <a:r>
              <a:rPr lang="es-ES_tradnl"/>
              <a:t>Clic para editar título</a:t>
            </a:r>
            <a:endParaRPr lang="es-ES_tradnl"/>
          </a:p>
        </p:txBody>
      </p:sp>
      <p:sp>
        <p:nvSpPr>
          <p:cNvPr id="3" name="Marcador de posición de imagen 2"/>
          <p:cNvSpPr>
            <a:spLocks noGrp="1"/>
          </p:cNvSpPr>
          <p:nvPr>
            <p:ph type="pic" idx="1"/>
          </p:nvPr>
        </p:nvSpPr>
        <p:spPr>
          <a:xfrm>
            <a:off x="2548721" y="871786"/>
            <a:ext cx="7801928" cy="5854065"/>
          </a:xfrm>
        </p:spPr>
        <p:txBody>
          <a:bodyPr vert="horz" wrap="square" lIns="130055" tIns="65028" rIns="130055" bIns="65028" numCol="1" rtlCol="0" anchor="t" anchorCtr="0" compatLnSpc="1">
            <a:normAutofit/>
          </a:bodyPr>
          <a:lstStyle>
            <a:lvl1pPr marL="0" indent="0">
              <a:buNone/>
              <a:defRPr sz="4600"/>
            </a:lvl1pPr>
            <a:lvl2pPr marL="650240" indent="0">
              <a:buNone/>
              <a:defRPr sz="4000"/>
            </a:lvl2pPr>
            <a:lvl3pPr marL="1300480" indent="0">
              <a:buNone/>
              <a:defRPr sz="3400"/>
            </a:lvl3pPr>
            <a:lvl4pPr marL="1950720" indent="0">
              <a:buNone/>
              <a:defRPr sz="2800"/>
            </a:lvl4pPr>
            <a:lvl5pPr marL="2600960" indent="0">
              <a:buNone/>
              <a:defRPr sz="2800"/>
            </a:lvl5pPr>
            <a:lvl6pPr marL="3251200" indent="0">
              <a:buNone/>
              <a:defRPr sz="2800"/>
            </a:lvl6pPr>
            <a:lvl7pPr marL="3901440" indent="0">
              <a:buNone/>
              <a:defRPr sz="2800"/>
            </a:lvl7pPr>
            <a:lvl8pPr marL="4551680" indent="0">
              <a:buNone/>
              <a:defRPr sz="2800"/>
            </a:lvl8pPr>
            <a:lvl9pPr marL="5201920" indent="0">
              <a:buNone/>
              <a:defRPr sz="2800"/>
            </a:lvl9pPr>
          </a:lstStyle>
          <a:p>
            <a:pPr marL="0" marR="0" lvl="0" indent="0" algn="l" defTabSz="649605"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s-ES_tradnl" sz="4600" b="0" i="0" u="none" strike="noStrike" kern="1200" cap="none" spc="0" normalizeH="0" baseline="0" noProof="0">
              <a:ln>
                <a:noFill/>
              </a:ln>
              <a:solidFill>
                <a:schemeClr val="tx1"/>
              </a:solidFill>
              <a:effectLst/>
              <a:uLnTx/>
              <a:uFillTx/>
              <a:latin typeface="+mn-lt"/>
              <a:ea typeface="MS PGothic" panose="020B0600070205080204" charset="-128"/>
              <a:cs typeface="MS PGothic" panose="020B0600070205080204" charset="-128"/>
            </a:endParaRPr>
          </a:p>
        </p:txBody>
      </p:sp>
      <p:sp>
        <p:nvSpPr>
          <p:cNvPr id="4" name="Marcador de texto 3"/>
          <p:cNvSpPr>
            <a:spLocks noGrp="1"/>
          </p:cNvSpPr>
          <p:nvPr>
            <p:ph type="body" sz="half" idx="2" hasCustomPrompt="1"/>
          </p:nvPr>
        </p:nvSpPr>
        <p:spPr>
          <a:xfrm>
            <a:off x="2548721" y="7636032"/>
            <a:ext cx="7801928" cy="1145065"/>
          </a:xfrm>
        </p:spPr>
        <p:txBody>
          <a:bodyPr/>
          <a:lstStyle>
            <a:lvl1pPr marL="0" indent="0">
              <a:buNone/>
              <a:defRPr sz="2000"/>
            </a:lvl1pPr>
            <a:lvl2pPr marL="650240" indent="0">
              <a:buNone/>
              <a:defRPr sz="1700"/>
            </a:lvl2pPr>
            <a:lvl3pPr marL="1300480" indent="0">
              <a:buNone/>
              <a:defRPr sz="1400"/>
            </a:lvl3pPr>
            <a:lvl4pPr marL="1950720" indent="0">
              <a:buNone/>
              <a:defRPr sz="1300"/>
            </a:lvl4pPr>
            <a:lvl5pPr marL="2600960" indent="0">
              <a:buNone/>
              <a:defRPr sz="1300"/>
            </a:lvl5pPr>
            <a:lvl6pPr marL="3251200" indent="0">
              <a:buNone/>
              <a:defRPr sz="1300"/>
            </a:lvl6pPr>
            <a:lvl7pPr marL="3901440" indent="0">
              <a:buNone/>
              <a:defRPr sz="1300"/>
            </a:lvl7pPr>
            <a:lvl8pPr marL="4551680" indent="0">
              <a:buNone/>
              <a:defRPr sz="1300"/>
            </a:lvl8pPr>
            <a:lvl9pPr marL="5201920" indent="0">
              <a:buNone/>
              <a:defRPr sz="1300"/>
            </a:lvl9pPr>
          </a:lstStyle>
          <a:p>
            <a:pPr lvl="0"/>
            <a:r>
              <a:rPr lang="es-ES_tradnl"/>
              <a:t>Haga clic para modificar el estilo de texto del patrón</a:t>
            </a:r>
            <a:endParaRPr lang="es-ES_tradnl"/>
          </a:p>
        </p:txBody>
      </p:sp>
      <p:sp>
        <p:nvSpPr>
          <p:cNvPr id="5" name="日期占位符 4"/>
          <p:cNvSpPr>
            <a:spLocks noGrp="1"/>
          </p:cNvSpPr>
          <p:nvPr>
            <p:ph type="dt" sz="half" idx="10"/>
          </p:nvPr>
        </p:nvSpPr>
        <p:spPr/>
        <p:txBody>
          <a:body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6" name="页脚占位符 5"/>
          <p:cNvSpPr>
            <a:spLocks noGrp="1"/>
          </p:cNvSpPr>
          <p:nvPr>
            <p:ph type="ftr" sz="quarter" idx="11"/>
          </p:nvPr>
        </p:nvSpPr>
        <p:spPr/>
        <p:txBody>
          <a:body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Marcador de título 1"/>
          <p:cNvSpPr>
            <a:spLocks noGrp="1"/>
          </p:cNvSpPr>
          <p:nvPr>
            <p:ph type="title"/>
          </p:nvPr>
        </p:nvSpPr>
        <p:spPr>
          <a:xfrm>
            <a:off x="650875" y="390525"/>
            <a:ext cx="11701463" cy="1625600"/>
          </a:xfrm>
          <a:prstGeom prst="rect">
            <a:avLst/>
          </a:prstGeom>
          <a:noFill/>
          <a:ln w="9525">
            <a:noFill/>
          </a:ln>
        </p:spPr>
        <p:txBody>
          <a:bodyPr lIns="130055" tIns="65028" rIns="130055" bIns="65028" anchor="ctr" anchorCtr="0"/>
          <a:lstStyle/>
          <a:p>
            <a:pPr lvl="0"/>
            <a:r>
              <a:rPr lang="en-US" altLang="zh-CN" dirty="0"/>
              <a:t>Clic para editar título</a:t>
            </a:r>
            <a:endParaRPr lang="en-US" altLang="zh-CN" dirty="0"/>
          </a:p>
        </p:txBody>
      </p:sp>
      <p:sp>
        <p:nvSpPr>
          <p:cNvPr id="1027" name="Marcador de texto 2"/>
          <p:cNvSpPr>
            <a:spLocks noGrp="1"/>
          </p:cNvSpPr>
          <p:nvPr>
            <p:ph type="body" idx="1"/>
          </p:nvPr>
        </p:nvSpPr>
        <p:spPr>
          <a:xfrm>
            <a:off x="650875" y="2276475"/>
            <a:ext cx="11701463" cy="6438900"/>
          </a:xfrm>
          <a:prstGeom prst="rect">
            <a:avLst/>
          </a:prstGeom>
          <a:noFill/>
          <a:ln w="9525">
            <a:noFill/>
          </a:ln>
        </p:spPr>
        <p:txBody>
          <a:bodyPr lIns="130055" tIns="65028" rIns="130055" bIns="65028"/>
          <a:lstStyle/>
          <a:p>
            <a:pPr lvl="0"/>
            <a:r>
              <a:rPr lang="en-US" altLang="zh-CN" dirty="0"/>
              <a:t>Haga clic para modificar el estilo de texto del patrón</a:t>
            </a:r>
            <a:endParaRPr lang="en-US" altLang="zh-CN" dirty="0"/>
          </a:p>
          <a:p>
            <a:pPr lvl="1"/>
            <a:r>
              <a:rPr lang="en-US" altLang="zh-CN" dirty="0"/>
              <a:t>Segundo nivel</a:t>
            </a:r>
            <a:endParaRPr lang="en-US" altLang="zh-CN" dirty="0"/>
          </a:p>
          <a:p>
            <a:pPr lvl="2"/>
            <a:r>
              <a:rPr lang="en-US" altLang="zh-CN" dirty="0"/>
              <a:t>Tercer nivel</a:t>
            </a:r>
            <a:endParaRPr lang="en-US" altLang="zh-CN" dirty="0"/>
          </a:p>
          <a:p>
            <a:pPr lvl="3"/>
            <a:r>
              <a:rPr lang="en-US" altLang="zh-CN" dirty="0"/>
              <a:t>Cuarto nivel</a:t>
            </a:r>
            <a:endParaRPr lang="en-US" altLang="zh-CN" dirty="0"/>
          </a:p>
          <a:p>
            <a:pPr lvl="4"/>
            <a:r>
              <a:rPr lang="en-US" altLang="zh-CN" dirty="0"/>
              <a:t>Quinto nivel</a:t>
            </a:r>
            <a:endParaRPr lang="en-US" altLang="zh-CN" dirty="0"/>
          </a:p>
        </p:txBody>
      </p:sp>
      <p:sp>
        <p:nvSpPr>
          <p:cNvPr id="4" name="Marcador de fecha 3"/>
          <p:cNvSpPr>
            <a:spLocks noGrp="1"/>
          </p:cNvSpPr>
          <p:nvPr>
            <p:ph type="dt" sz="half" idx="2"/>
          </p:nvPr>
        </p:nvSpPr>
        <p:spPr>
          <a:xfrm>
            <a:off x="650875" y="9042400"/>
            <a:ext cx="3033713" cy="520700"/>
          </a:xfrm>
          <a:prstGeom prst="rect">
            <a:avLst/>
          </a:prstGeom>
        </p:spPr>
        <p:txBody>
          <a:bodyPr vert="horz" wrap="square" lIns="130055" tIns="65028" rIns="130055" bIns="65028" numCol="1" anchor="ctr" anchorCtr="0" compatLnSpc="1"/>
          <a:lstStyle>
            <a:lvl1pPr>
              <a:defRPr sz="1700">
                <a:solidFill>
                  <a:srgbClr val="898989"/>
                </a:solidFill>
                <a:latin typeface="Calibri" panose="020F0502020204030204" charset="0"/>
              </a:defRPr>
            </a:lvl1p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Marcador de pie de página 4"/>
          <p:cNvSpPr>
            <a:spLocks noGrp="1"/>
          </p:cNvSpPr>
          <p:nvPr>
            <p:ph type="ftr" sz="quarter" idx="3"/>
          </p:nvPr>
        </p:nvSpPr>
        <p:spPr>
          <a:xfrm>
            <a:off x="4443413" y="9042400"/>
            <a:ext cx="4116388" cy="520700"/>
          </a:xfrm>
          <a:prstGeom prst="rect">
            <a:avLst/>
          </a:prstGeom>
        </p:spPr>
        <p:txBody>
          <a:bodyPr vert="horz" lIns="130055" tIns="65028" rIns="130055" bIns="65028" rtlCol="0" anchor="ctr"/>
          <a:lstStyle>
            <a:lvl1pPr algn="ctr" defTabSz="650240" fontAlgn="auto">
              <a:spcBef>
                <a:spcPts val="0"/>
              </a:spcBef>
              <a:spcAft>
                <a:spcPts val="0"/>
              </a:spcAft>
              <a:defRPr sz="1700">
                <a:solidFill>
                  <a:schemeClr val="tx1">
                    <a:tint val="75000"/>
                  </a:schemeClr>
                </a:solidFill>
                <a:latin typeface="+mn-lt"/>
                <a:ea typeface="+mn-ea"/>
                <a:cs typeface="+mn-cs"/>
              </a:defRPr>
            </a:lvl1p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Marcador de número de diapositiva 5"/>
          <p:cNvSpPr>
            <a:spLocks noGrp="1"/>
          </p:cNvSpPr>
          <p:nvPr>
            <p:ph type="sldNum" sz="quarter" idx="4"/>
          </p:nvPr>
        </p:nvSpPr>
        <p:spPr>
          <a:xfrm>
            <a:off x="9318625" y="9042400"/>
            <a:ext cx="3033713" cy="520700"/>
          </a:xfrm>
          <a:prstGeom prst="rect">
            <a:avLst/>
          </a:prstGeom>
        </p:spPr>
        <p:txBody>
          <a:bodyPr vert="horz" wrap="square" lIns="130055" tIns="65028" rIns="130055" bIns="65028" numCol="1" anchor="ctr" anchorCtr="0" compatLnSpc="1"/>
          <a:lstStyle>
            <a:lvl1pPr algn="r">
              <a:defRPr sz="1700">
                <a:solidFill>
                  <a:srgbClr val="898989"/>
                </a:solidFill>
                <a:latin typeface="Calibri" panose="020F0502020204030204" charset="0"/>
              </a:defRPr>
            </a:lvl1p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649605" rtl="0" eaLnBrk="0" fontAlgn="base" hangingPunct="0">
        <a:spcBef>
          <a:spcPct val="0"/>
        </a:spcBef>
        <a:spcAft>
          <a:spcPct val="0"/>
        </a:spcAft>
        <a:defRPr sz="6300" kern="1200">
          <a:solidFill>
            <a:schemeClr val="tx1"/>
          </a:solidFill>
          <a:latin typeface="+mj-lt"/>
          <a:ea typeface="MS PGothic" panose="020B0600070205080204" charset="-128"/>
          <a:cs typeface="MS PGothic" panose="020B0600070205080204" charset="-128"/>
        </a:defRPr>
      </a:lvl1pPr>
      <a:lvl2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2pPr>
      <a:lvl3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3pPr>
      <a:lvl4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4pPr>
      <a:lvl5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5pPr>
      <a:lvl6pPr marL="4572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6pPr>
      <a:lvl7pPr marL="9144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7pPr>
      <a:lvl8pPr marL="13716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8pPr>
      <a:lvl9pPr marL="18288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9pPr>
    </p:titleStyle>
    <p:bodyStyle>
      <a:lvl1pPr marL="487680" indent="-487680" algn="l" defTabSz="649605" rtl="0" eaLnBrk="0" fontAlgn="base" hangingPunct="0">
        <a:spcBef>
          <a:spcPct val="20000"/>
        </a:spcBef>
        <a:spcAft>
          <a:spcPct val="0"/>
        </a:spcAft>
        <a:buFont typeface="Arial" panose="020B0604020202020204" pitchFamily="34" charset="0"/>
        <a:buChar char="•"/>
        <a:defRPr sz="4600" kern="1200">
          <a:solidFill>
            <a:schemeClr val="tx1"/>
          </a:solidFill>
          <a:latin typeface="+mn-lt"/>
          <a:ea typeface="MS PGothic" panose="020B0600070205080204" charset="-128"/>
          <a:cs typeface="MS PGothic" panose="020B0600070205080204" charset="-128"/>
        </a:defRPr>
      </a:lvl1pPr>
      <a:lvl2pPr marL="1056005" indent="-406400" algn="l" defTabSz="649605"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S PGothic" panose="020B0600070205080204" charset="-128"/>
          <a:cs typeface="+mn-cs"/>
        </a:defRPr>
      </a:lvl2pPr>
      <a:lvl3pPr marL="1625600" indent="-323850" algn="l" defTabSz="649605"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S PGothic" panose="020B0600070205080204" charset="-128"/>
          <a:cs typeface="+mn-cs"/>
        </a:defRPr>
      </a:lvl3pPr>
      <a:lvl4pPr marL="2275205" indent="-323850" algn="l" defTabSz="649605"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charset="-128"/>
          <a:cs typeface="+mn-cs"/>
        </a:defRPr>
      </a:lvl4pPr>
      <a:lvl5pPr marL="2926080" indent="-323850" algn="l" defTabSz="649605"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charset="-128"/>
          <a:cs typeface="+mn-cs"/>
        </a:defRPr>
      </a:lvl5pPr>
      <a:lvl6pPr marL="357632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6pPr>
      <a:lvl7pPr marL="422656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7pPr>
      <a:lvl8pPr marL="487680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8pPr>
      <a:lvl9pPr marL="552704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9pPr>
    </p:bodyStyle>
    <p:otherStyle>
      <a:defPPr>
        <a:defRPr lang="es-ES_tradnl"/>
      </a:defPPr>
      <a:lvl1pPr marL="0" algn="l" defTabSz="650240" rtl="0" eaLnBrk="1" latinLnBrk="0" hangingPunct="1">
        <a:defRPr sz="2600" kern="1200">
          <a:solidFill>
            <a:schemeClr val="tx1"/>
          </a:solidFill>
          <a:latin typeface="+mn-lt"/>
          <a:ea typeface="+mn-ea"/>
          <a:cs typeface="+mn-cs"/>
        </a:defRPr>
      </a:lvl1pPr>
      <a:lvl2pPr marL="650240" algn="l" defTabSz="650240" rtl="0" eaLnBrk="1" latinLnBrk="0" hangingPunct="1">
        <a:defRPr sz="2600" kern="1200">
          <a:solidFill>
            <a:schemeClr val="tx1"/>
          </a:solidFill>
          <a:latin typeface="+mn-lt"/>
          <a:ea typeface="+mn-ea"/>
          <a:cs typeface="+mn-cs"/>
        </a:defRPr>
      </a:lvl2pPr>
      <a:lvl3pPr marL="1300480" algn="l" defTabSz="650240" rtl="0" eaLnBrk="1" latinLnBrk="0" hangingPunct="1">
        <a:defRPr sz="2600" kern="1200">
          <a:solidFill>
            <a:schemeClr val="tx1"/>
          </a:solidFill>
          <a:latin typeface="+mn-lt"/>
          <a:ea typeface="+mn-ea"/>
          <a:cs typeface="+mn-cs"/>
        </a:defRPr>
      </a:lvl3pPr>
      <a:lvl4pPr marL="1950720" algn="l" defTabSz="650240" rtl="0" eaLnBrk="1" latinLnBrk="0" hangingPunct="1">
        <a:defRPr sz="2600" kern="1200">
          <a:solidFill>
            <a:schemeClr val="tx1"/>
          </a:solidFill>
          <a:latin typeface="+mn-lt"/>
          <a:ea typeface="+mn-ea"/>
          <a:cs typeface="+mn-cs"/>
        </a:defRPr>
      </a:lvl4pPr>
      <a:lvl5pPr marL="2600960" algn="l" defTabSz="650240" rtl="0" eaLnBrk="1" latinLnBrk="0" hangingPunct="1">
        <a:defRPr sz="2600" kern="1200">
          <a:solidFill>
            <a:schemeClr val="tx1"/>
          </a:solidFill>
          <a:latin typeface="+mn-lt"/>
          <a:ea typeface="+mn-ea"/>
          <a:cs typeface="+mn-cs"/>
        </a:defRPr>
      </a:lvl5pPr>
      <a:lvl6pPr marL="3251200" algn="l" defTabSz="650240" rtl="0" eaLnBrk="1" latinLnBrk="0" hangingPunct="1">
        <a:defRPr sz="2600" kern="1200">
          <a:solidFill>
            <a:schemeClr val="tx1"/>
          </a:solidFill>
          <a:latin typeface="+mn-lt"/>
          <a:ea typeface="+mn-ea"/>
          <a:cs typeface="+mn-cs"/>
        </a:defRPr>
      </a:lvl6pPr>
      <a:lvl7pPr marL="3901440" algn="l" defTabSz="650240" rtl="0" eaLnBrk="1" latinLnBrk="0" hangingPunct="1">
        <a:defRPr sz="2600" kern="1200">
          <a:solidFill>
            <a:schemeClr val="tx1"/>
          </a:solidFill>
          <a:latin typeface="+mn-lt"/>
          <a:ea typeface="+mn-ea"/>
          <a:cs typeface="+mn-cs"/>
        </a:defRPr>
      </a:lvl7pPr>
      <a:lvl8pPr marL="4551680" algn="l" defTabSz="650240" rtl="0" eaLnBrk="1" latinLnBrk="0" hangingPunct="1">
        <a:defRPr sz="2600" kern="1200">
          <a:solidFill>
            <a:schemeClr val="tx1"/>
          </a:solidFill>
          <a:latin typeface="+mn-lt"/>
          <a:ea typeface="+mn-ea"/>
          <a:cs typeface="+mn-cs"/>
        </a:defRPr>
      </a:lvl8pPr>
      <a:lvl9pPr marL="5201920" algn="l" defTabSz="650240"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Marcador de título 1"/>
          <p:cNvSpPr>
            <a:spLocks noGrp="1"/>
          </p:cNvSpPr>
          <p:nvPr>
            <p:ph type="title"/>
          </p:nvPr>
        </p:nvSpPr>
        <p:spPr>
          <a:xfrm>
            <a:off x="650875" y="390525"/>
            <a:ext cx="11701463" cy="1625600"/>
          </a:xfrm>
          <a:prstGeom prst="rect">
            <a:avLst/>
          </a:prstGeom>
          <a:noFill/>
          <a:ln w="9525">
            <a:noFill/>
          </a:ln>
        </p:spPr>
        <p:txBody>
          <a:bodyPr lIns="130055" tIns="65028" rIns="130055" bIns="65028" anchor="ctr" anchorCtr="0"/>
          <a:lstStyle/>
          <a:p>
            <a:pPr lvl="0"/>
            <a:r>
              <a:rPr lang="en-US" altLang="zh-CN" dirty="0"/>
              <a:t>Clic para editar título</a:t>
            </a:r>
            <a:endParaRPr lang="en-US" altLang="zh-CN" dirty="0"/>
          </a:p>
        </p:txBody>
      </p:sp>
      <p:sp>
        <p:nvSpPr>
          <p:cNvPr id="1027" name="Marcador de texto 2"/>
          <p:cNvSpPr>
            <a:spLocks noGrp="1"/>
          </p:cNvSpPr>
          <p:nvPr>
            <p:ph type="body" idx="1"/>
          </p:nvPr>
        </p:nvSpPr>
        <p:spPr>
          <a:xfrm>
            <a:off x="650875" y="2276475"/>
            <a:ext cx="11701463" cy="6438900"/>
          </a:xfrm>
          <a:prstGeom prst="rect">
            <a:avLst/>
          </a:prstGeom>
          <a:noFill/>
          <a:ln w="9525">
            <a:noFill/>
          </a:ln>
        </p:spPr>
        <p:txBody>
          <a:bodyPr lIns="130055" tIns="65028" rIns="130055" bIns="65028"/>
          <a:lstStyle/>
          <a:p>
            <a:pPr lvl="0"/>
            <a:r>
              <a:rPr lang="en-US" altLang="zh-CN" dirty="0"/>
              <a:t>Haga clic para modificar el estilo de texto del patrón</a:t>
            </a:r>
            <a:endParaRPr lang="en-US" altLang="zh-CN" dirty="0"/>
          </a:p>
          <a:p>
            <a:pPr lvl="1"/>
            <a:r>
              <a:rPr lang="en-US" altLang="zh-CN" dirty="0"/>
              <a:t>Segundo nivel</a:t>
            </a:r>
            <a:endParaRPr lang="en-US" altLang="zh-CN" dirty="0"/>
          </a:p>
          <a:p>
            <a:pPr lvl="2"/>
            <a:r>
              <a:rPr lang="en-US" altLang="zh-CN" dirty="0"/>
              <a:t>Tercer nivel</a:t>
            </a:r>
            <a:endParaRPr lang="en-US" altLang="zh-CN" dirty="0"/>
          </a:p>
          <a:p>
            <a:pPr lvl="3"/>
            <a:r>
              <a:rPr lang="en-US" altLang="zh-CN" dirty="0"/>
              <a:t>Cuarto nivel</a:t>
            </a:r>
            <a:endParaRPr lang="en-US" altLang="zh-CN" dirty="0"/>
          </a:p>
          <a:p>
            <a:pPr lvl="4"/>
            <a:r>
              <a:rPr lang="en-US" altLang="zh-CN" dirty="0"/>
              <a:t>Quinto nivel</a:t>
            </a:r>
            <a:endParaRPr lang="en-US" altLang="zh-CN" dirty="0"/>
          </a:p>
        </p:txBody>
      </p:sp>
      <p:sp>
        <p:nvSpPr>
          <p:cNvPr id="4" name="Marcador de fecha 3"/>
          <p:cNvSpPr>
            <a:spLocks noGrp="1"/>
          </p:cNvSpPr>
          <p:nvPr>
            <p:ph type="dt" sz="half" idx="2"/>
          </p:nvPr>
        </p:nvSpPr>
        <p:spPr>
          <a:xfrm>
            <a:off x="650875" y="9042400"/>
            <a:ext cx="3033713" cy="520700"/>
          </a:xfrm>
          <a:prstGeom prst="rect">
            <a:avLst/>
          </a:prstGeom>
        </p:spPr>
        <p:txBody>
          <a:bodyPr vert="horz" wrap="square" lIns="130055" tIns="65028" rIns="130055" bIns="65028" numCol="1" anchor="ctr" anchorCtr="0" compatLnSpc="1"/>
          <a:lstStyle>
            <a:lvl1pPr>
              <a:defRPr sz="1700">
                <a:solidFill>
                  <a:srgbClr val="898989"/>
                </a:solidFill>
                <a:latin typeface="Calibri" panose="020F0502020204030204" charset="0"/>
              </a:defRPr>
            </a:lvl1pPr>
          </a:lstStyle>
          <a:p>
            <a:pPr lvl="0" eaLnBrk="1" hangingPunct="1"/>
            <a:fld id="{BB962C8B-B14F-4D97-AF65-F5344CB8AC3E}" type="datetime1">
              <a:rPr lang="es-ES_tradnl" dirty="0"/>
            </a:fld>
            <a:endParaRPr lang="es-ES_tradnl" dirty="0">
              <a:latin typeface="Arial" panose="020B0604020202020204" pitchFamily="34" charset="0"/>
            </a:endParaRPr>
          </a:p>
        </p:txBody>
      </p:sp>
      <p:sp>
        <p:nvSpPr>
          <p:cNvPr id="5" name="Marcador de pie de página 4"/>
          <p:cNvSpPr>
            <a:spLocks noGrp="1"/>
          </p:cNvSpPr>
          <p:nvPr>
            <p:ph type="ftr" sz="quarter" idx="3"/>
          </p:nvPr>
        </p:nvSpPr>
        <p:spPr>
          <a:xfrm>
            <a:off x="4443413" y="9042400"/>
            <a:ext cx="4116388" cy="520700"/>
          </a:xfrm>
          <a:prstGeom prst="rect">
            <a:avLst/>
          </a:prstGeom>
        </p:spPr>
        <p:txBody>
          <a:bodyPr vert="horz" lIns="130055" tIns="65028" rIns="130055" bIns="65028" rtlCol="0" anchor="ctr"/>
          <a:lstStyle>
            <a:lvl1pPr algn="ctr" defTabSz="650240" fontAlgn="auto">
              <a:spcBef>
                <a:spcPts val="0"/>
              </a:spcBef>
              <a:spcAft>
                <a:spcPts val="0"/>
              </a:spcAft>
              <a:defRPr sz="1700">
                <a:solidFill>
                  <a:schemeClr val="tx1">
                    <a:tint val="75000"/>
                  </a:schemeClr>
                </a:solidFill>
                <a:latin typeface="+mn-lt"/>
                <a:ea typeface="+mn-ea"/>
                <a:cs typeface="+mn-cs"/>
              </a:defRPr>
            </a:lvl1pPr>
          </a:lstStyle>
          <a:p>
            <a:pPr marL="0" marR="0" lvl="0" indent="0" algn="ctr" defTabSz="650240" rtl="0" eaLnBrk="1" fontAlgn="auto" latinLnBrk="0" hangingPunct="1">
              <a:lnSpc>
                <a:spcPct val="100000"/>
              </a:lnSpc>
              <a:spcBef>
                <a:spcPts val="0"/>
              </a:spcBef>
              <a:spcAft>
                <a:spcPts val="0"/>
              </a:spcAft>
              <a:buClrTx/>
              <a:buSzTx/>
              <a:buFontTx/>
              <a:buNone/>
              <a:defRPr/>
            </a:pPr>
            <a:endParaRPr kumimoji="0" lang="es-ES_tradnl" sz="17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Marcador de número de diapositiva 5"/>
          <p:cNvSpPr>
            <a:spLocks noGrp="1"/>
          </p:cNvSpPr>
          <p:nvPr>
            <p:ph type="sldNum" sz="quarter" idx="4"/>
          </p:nvPr>
        </p:nvSpPr>
        <p:spPr>
          <a:xfrm>
            <a:off x="9318625" y="9042400"/>
            <a:ext cx="3033713" cy="520700"/>
          </a:xfrm>
          <a:prstGeom prst="rect">
            <a:avLst/>
          </a:prstGeom>
        </p:spPr>
        <p:txBody>
          <a:bodyPr vert="horz" wrap="square" lIns="130055" tIns="65028" rIns="130055" bIns="65028" numCol="1" anchor="ctr" anchorCtr="0" compatLnSpc="1"/>
          <a:lstStyle>
            <a:lvl1pPr algn="r">
              <a:defRPr sz="1700">
                <a:solidFill>
                  <a:srgbClr val="898989"/>
                </a:solidFill>
                <a:latin typeface="Calibri" panose="020F0502020204030204" charset="0"/>
              </a:defRPr>
            </a:lvl1pPr>
          </a:lstStyle>
          <a:p>
            <a:pPr lvl="0" eaLnBrk="1" hangingPunct="1"/>
            <a:fld id="{9A0DB2DC-4C9A-4742-B13C-FB6460FD3503}" type="slidenum">
              <a:rPr lang="es-ES_tradnl" dirty="0"/>
            </a:fld>
            <a:endParaRPr lang="es-ES_tradnl"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649605" rtl="0" eaLnBrk="0" fontAlgn="base" hangingPunct="0">
        <a:spcBef>
          <a:spcPct val="0"/>
        </a:spcBef>
        <a:spcAft>
          <a:spcPct val="0"/>
        </a:spcAft>
        <a:defRPr sz="6300" kern="1200">
          <a:solidFill>
            <a:schemeClr val="tx1"/>
          </a:solidFill>
          <a:latin typeface="+mj-lt"/>
          <a:ea typeface="MS PGothic" panose="020B0600070205080204" charset="-128"/>
          <a:cs typeface="MS PGothic" panose="020B0600070205080204" charset="-128"/>
        </a:defRPr>
      </a:lvl1pPr>
      <a:lvl2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2pPr>
      <a:lvl3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3pPr>
      <a:lvl4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4pPr>
      <a:lvl5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5pPr>
      <a:lvl6pPr marL="4572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6pPr>
      <a:lvl7pPr marL="9144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7pPr>
      <a:lvl8pPr marL="13716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8pPr>
      <a:lvl9pPr marL="18288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9pPr>
    </p:titleStyle>
    <p:bodyStyle>
      <a:lvl1pPr marL="487680" indent="-487680" algn="l" defTabSz="649605" rtl="0" eaLnBrk="0" fontAlgn="base" hangingPunct="0">
        <a:spcBef>
          <a:spcPct val="20000"/>
        </a:spcBef>
        <a:spcAft>
          <a:spcPct val="0"/>
        </a:spcAft>
        <a:buFont typeface="Arial" panose="020B0604020202020204" pitchFamily="34" charset="0"/>
        <a:buChar char="•"/>
        <a:defRPr sz="4600" kern="1200">
          <a:solidFill>
            <a:schemeClr val="tx1"/>
          </a:solidFill>
          <a:latin typeface="+mn-lt"/>
          <a:ea typeface="MS PGothic" panose="020B0600070205080204" charset="-128"/>
          <a:cs typeface="MS PGothic" panose="020B0600070205080204" charset="-128"/>
        </a:defRPr>
      </a:lvl1pPr>
      <a:lvl2pPr marL="1056005" indent="-406400" algn="l" defTabSz="649605"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S PGothic" panose="020B0600070205080204" charset="-128"/>
          <a:cs typeface="+mn-cs"/>
        </a:defRPr>
      </a:lvl2pPr>
      <a:lvl3pPr marL="1625600" indent="-323850" algn="l" defTabSz="649605"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S PGothic" panose="020B0600070205080204" charset="-128"/>
          <a:cs typeface="+mn-cs"/>
        </a:defRPr>
      </a:lvl3pPr>
      <a:lvl4pPr marL="2275205" indent="-323850" algn="l" defTabSz="649605"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charset="-128"/>
          <a:cs typeface="+mn-cs"/>
        </a:defRPr>
      </a:lvl4pPr>
      <a:lvl5pPr marL="2926080" indent="-323850" algn="l" defTabSz="649605"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charset="-128"/>
          <a:cs typeface="+mn-cs"/>
        </a:defRPr>
      </a:lvl5pPr>
      <a:lvl6pPr marL="357632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6pPr>
      <a:lvl7pPr marL="422656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7pPr>
      <a:lvl8pPr marL="487680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8pPr>
      <a:lvl9pPr marL="552704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9pPr>
    </p:bodyStyle>
    <p:otherStyle>
      <a:defPPr>
        <a:defRPr lang="es-ES_tradnl"/>
      </a:defPPr>
      <a:lvl1pPr marL="0" algn="l" defTabSz="650240" rtl="0" eaLnBrk="1" latinLnBrk="0" hangingPunct="1">
        <a:defRPr sz="2600" kern="1200">
          <a:solidFill>
            <a:schemeClr val="tx1"/>
          </a:solidFill>
          <a:latin typeface="+mn-lt"/>
          <a:ea typeface="+mn-ea"/>
          <a:cs typeface="+mn-cs"/>
        </a:defRPr>
      </a:lvl1pPr>
      <a:lvl2pPr marL="650240" algn="l" defTabSz="650240" rtl="0" eaLnBrk="1" latinLnBrk="0" hangingPunct="1">
        <a:defRPr sz="2600" kern="1200">
          <a:solidFill>
            <a:schemeClr val="tx1"/>
          </a:solidFill>
          <a:latin typeface="+mn-lt"/>
          <a:ea typeface="+mn-ea"/>
          <a:cs typeface="+mn-cs"/>
        </a:defRPr>
      </a:lvl2pPr>
      <a:lvl3pPr marL="1300480" algn="l" defTabSz="650240" rtl="0" eaLnBrk="1" latinLnBrk="0" hangingPunct="1">
        <a:defRPr sz="2600" kern="1200">
          <a:solidFill>
            <a:schemeClr val="tx1"/>
          </a:solidFill>
          <a:latin typeface="+mn-lt"/>
          <a:ea typeface="+mn-ea"/>
          <a:cs typeface="+mn-cs"/>
        </a:defRPr>
      </a:lvl3pPr>
      <a:lvl4pPr marL="1950720" algn="l" defTabSz="650240" rtl="0" eaLnBrk="1" latinLnBrk="0" hangingPunct="1">
        <a:defRPr sz="2600" kern="1200">
          <a:solidFill>
            <a:schemeClr val="tx1"/>
          </a:solidFill>
          <a:latin typeface="+mn-lt"/>
          <a:ea typeface="+mn-ea"/>
          <a:cs typeface="+mn-cs"/>
        </a:defRPr>
      </a:lvl4pPr>
      <a:lvl5pPr marL="2600960" algn="l" defTabSz="650240" rtl="0" eaLnBrk="1" latinLnBrk="0" hangingPunct="1">
        <a:defRPr sz="2600" kern="1200">
          <a:solidFill>
            <a:schemeClr val="tx1"/>
          </a:solidFill>
          <a:latin typeface="+mn-lt"/>
          <a:ea typeface="+mn-ea"/>
          <a:cs typeface="+mn-cs"/>
        </a:defRPr>
      </a:lvl5pPr>
      <a:lvl6pPr marL="3251200" algn="l" defTabSz="650240" rtl="0" eaLnBrk="1" latinLnBrk="0" hangingPunct="1">
        <a:defRPr sz="2600" kern="1200">
          <a:solidFill>
            <a:schemeClr val="tx1"/>
          </a:solidFill>
          <a:latin typeface="+mn-lt"/>
          <a:ea typeface="+mn-ea"/>
          <a:cs typeface="+mn-cs"/>
        </a:defRPr>
      </a:lvl6pPr>
      <a:lvl7pPr marL="3901440" algn="l" defTabSz="650240" rtl="0" eaLnBrk="1" latinLnBrk="0" hangingPunct="1">
        <a:defRPr sz="2600" kern="1200">
          <a:solidFill>
            <a:schemeClr val="tx1"/>
          </a:solidFill>
          <a:latin typeface="+mn-lt"/>
          <a:ea typeface="+mn-ea"/>
          <a:cs typeface="+mn-cs"/>
        </a:defRPr>
      </a:lvl7pPr>
      <a:lvl8pPr marL="4551680" algn="l" defTabSz="650240" rtl="0" eaLnBrk="1" latinLnBrk="0" hangingPunct="1">
        <a:defRPr sz="2600" kern="1200">
          <a:solidFill>
            <a:schemeClr val="tx1"/>
          </a:solidFill>
          <a:latin typeface="+mn-lt"/>
          <a:ea typeface="+mn-ea"/>
          <a:cs typeface="+mn-cs"/>
        </a:defRPr>
      </a:lvl8pPr>
      <a:lvl9pPr marL="5201920" algn="l" defTabSz="650240"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9.png"/><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image" Target="../media/image11.jpeg"/><Relationship Id="rId3" Type="http://schemas.openxmlformats.org/officeDocument/2006/relationships/image" Target="../media/image10.png"/><Relationship Id="rId2" Type="http://schemas.openxmlformats.org/officeDocument/2006/relationships/tags" Target="../tags/tag1.xml"/><Relationship Id="rId1"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4" name="Título 1"/>
          <p:cNvSpPr>
            <a:spLocks noGrp="1"/>
          </p:cNvSpPr>
          <p:nvPr>
            <p:ph type="ctrTitle" hasCustomPrompt="1"/>
          </p:nvPr>
        </p:nvSpPr>
        <p:spPr>
          <a:xfrm>
            <a:off x="6305550" y="3410585"/>
            <a:ext cx="6697980" cy="1222375"/>
          </a:xfrm>
        </p:spPr>
        <p:txBody>
          <a:bodyPr vert="horz" wrap="square" lIns="130055" tIns="65028" rIns="130055" bIns="65028" numCol="1" rtlCol="0" anchor="ctr" anchorCtr="0" compatLnSpc="1"/>
          <a:lstStyle/>
          <a:p>
            <a:pPr algn="r" eaLnBrk="1" hangingPunct="1">
              <a:buClrTx/>
              <a:buSzTx/>
              <a:buFontTx/>
            </a:pPr>
            <a:r>
              <a:rPr lang="en-US" altLang="zh-CN" sz="4000" dirty="0">
                <a:solidFill>
                  <a:srgbClr val="DDD9C3"/>
                </a:solidFill>
                <a:latin typeface="Arial" panose="020B0604020202020204" pitchFamily="34" charset="0"/>
                <a:cs typeface="Arial" panose="020B0604020202020204" pitchFamily="34" charset="0"/>
              </a:rPr>
              <a:t>Entertainment Education as communicative strategies on Chinese social media against the </a:t>
            </a:r>
            <a:r>
              <a:rPr lang="en-US" altLang="zh-CN" sz="4000" dirty="0" err="1">
                <a:solidFill>
                  <a:srgbClr val="DDD9C3"/>
                </a:solidFill>
                <a:latin typeface="Arial" panose="020B0604020202020204" pitchFamily="34" charset="0"/>
                <a:cs typeface="Arial" panose="020B0604020202020204" pitchFamily="34" charset="0"/>
              </a:rPr>
              <a:t>infodemic</a:t>
            </a:r>
            <a:r>
              <a:rPr lang="en-US" altLang="zh-CN" sz="4000" dirty="0">
                <a:solidFill>
                  <a:srgbClr val="DDD9C3"/>
                </a:solidFill>
                <a:latin typeface="Arial" panose="020B0604020202020204" pitchFamily="34" charset="0"/>
                <a:cs typeface="Arial" panose="020B0604020202020204" pitchFamily="34" charset="0"/>
              </a:rPr>
              <a:t> of COVID-19</a:t>
            </a:r>
            <a:endParaRPr lang="en-US" altLang="zh-CN" sz="4000" dirty="0">
              <a:solidFill>
                <a:srgbClr val="DDD9C3"/>
              </a:solidFill>
              <a:latin typeface="Arial" panose="020B0604020202020204" pitchFamily="34" charset="0"/>
              <a:cs typeface="Arial" panose="020B0604020202020204" pitchFamily="34" charset="0"/>
            </a:endParaRPr>
          </a:p>
        </p:txBody>
      </p:sp>
      <p:sp>
        <p:nvSpPr>
          <p:cNvPr id="5" name="Subtítulo 2"/>
          <p:cNvSpPr>
            <a:spLocks noGrp="1"/>
          </p:cNvSpPr>
          <p:nvPr>
            <p:ph type="subTitle" idx="1" hasCustomPrompt="1"/>
          </p:nvPr>
        </p:nvSpPr>
        <p:spPr>
          <a:xfrm>
            <a:off x="7493358" y="5998585"/>
            <a:ext cx="5399405" cy="812800"/>
          </a:xfrm>
        </p:spPr>
        <p:txBody>
          <a:bodyPr vert="horz" wrap="square" lIns="130055" tIns="65028" rIns="130055" bIns="65028" numCol="1" rtlCol="0" anchor="t" anchorCtr="0" compatLnSpc="1"/>
          <a:lstStyle/>
          <a:p>
            <a:pPr marL="0" marR="0" lvl="0" indent="0" algn="r" defTabSz="650240" rtl="0" eaLnBrk="1" fontAlgn="auto" latinLnBrk="0" hangingPunct="1">
              <a:lnSpc>
                <a:spcPct val="100000"/>
              </a:lnSpc>
              <a:spcBef>
                <a:spcPct val="20000"/>
              </a:spcBef>
              <a:spcAft>
                <a:spcPts val="0"/>
              </a:spcAft>
              <a:buClrTx/>
              <a:buSzTx/>
              <a:buFont typeface="Arial" panose="020B0604020202020204"/>
              <a:buNone/>
              <a:defRPr/>
            </a:pPr>
            <a:r>
              <a:rPr kumimoji="0" lang="es-ES_tradnl" sz="2400" b="0" i="0" u="none" strike="noStrike" kern="1200" cap="none" spc="0" normalizeH="0" baseline="0" noProof="0" dirty="0">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rPr>
              <a:t>Yiheng Wang</a:t>
            </a:r>
            <a:r>
              <a:rPr kumimoji="0" lang="en-US" altLang="es-ES_tradnl" sz="2400" b="0" i="0" u="none" strike="noStrike" kern="1200" cap="none" spc="0" normalizeH="0" baseline="0" noProof="0" dirty="0">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rPr>
              <a:t>, </a:t>
            </a:r>
            <a:r>
              <a:rPr kumimoji="0" lang="es-ES_tradnl" sz="2400" b="0" i="0" u="none" strike="noStrike" kern="1200" cap="none" spc="0" normalizeH="0" baseline="0" noProof="0" dirty="0">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rPr>
              <a:t>University </a:t>
            </a:r>
            <a:r>
              <a:rPr kumimoji="0" lang="es-ES_tradnl" sz="2400" b="0" i="0" u="none" strike="noStrike" kern="1200" cap="none" spc="0" normalizeH="0" baseline="0" noProof="0" dirty="0" err="1">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rPr>
              <a:t>of</a:t>
            </a:r>
            <a:r>
              <a:rPr kumimoji="0" lang="es-ES_tradnl" sz="2400" b="0" i="0" u="none" strike="noStrike" kern="1200" cap="none" spc="0" normalizeH="0" baseline="0" noProof="0" dirty="0">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rPr>
              <a:t> </a:t>
            </a:r>
            <a:r>
              <a:rPr kumimoji="0" lang="es-ES_tradnl" sz="2400" b="0" i="0" u="none" strike="noStrike" kern="1200" cap="none" spc="0" normalizeH="0" baseline="0" noProof="0" dirty="0" err="1">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rPr>
              <a:t>Cadiz</a:t>
            </a:r>
            <a:endParaRPr kumimoji="0" lang="es-ES_tradnl" sz="2400" b="0" i="0" u="none" strike="noStrike" kern="1200" cap="none" spc="0" normalizeH="0" baseline="0" noProof="0" dirty="0">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endParaRPr>
          </a:p>
          <a:p>
            <a:pPr marL="0" marR="0" lvl="0" indent="0" algn="r" defTabSz="650240" rtl="0" eaLnBrk="1" fontAlgn="auto" latinLnBrk="0" hangingPunct="1">
              <a:lnSpc>
                <a:spcPct val="100000"/>
              </a:lnSpc>
              <a:spcBef>
                <a:spcPct val="20000"/>
              </a:spcBef>
              <a:spcAft>
                <a:spcPts val="0"/>
              </a:spcAft>
              <a:buClrTx/>
              <a:buSzTx/>
              <a:buFont typeface="Arial" panose="020B0604020202020204"/>
              <a:buNone/>
              <a:defRPr/>
            </a:pPr>
            <a:r>
              <a:rPr kumimoji="0" lang="es-ES_tradnl" sz="2400" b="0" i="0" u="none" strike="noStrike" kern="1200" cap="none" spc="0" normalizeH="0" baseline="0" noProof="0" dirty="0" err="1">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rPr>
              <a:t>Advisor</a:t>
            </a:r>
            <a:r>
              <a:rPr kumimoji="0" lang="es-ES_tradnl" sz="2400" b="0" i="0" u="none" strike="noStrike" kern="1200" cap="none" spc="0" normalizeH="0" baseline="0" noProof="0" dirty="0">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rPr>
              <a:t>: Víctor Manuel Marí Sáez</a:t>
            </a:r>
            <a:endParaRPr kumimoji="0" lang="es-ES_tradnl" sz="2400" b="0" i="0" u="none" strike="noStrike" kern="1200" cap="none" spc="0" normalizeH="0" baseline="0" noProof="0" dirty="0">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endParaRPr>
          </a:p>
          <a:p>
            <a:pPr marL="0" marR="0" lvl="0" indent="0" algn="r" defTabSz="650240" rtl="0" eaLnBrk="1" fontAlgn="auto" latinLnBrk="0" hangingPunct="1">
              <a:lnSpc>
                <a:spcPct val="100000"/>
              </a:lnSpc>
              <a:spcBef>
                <a:spcPct val="20000"/>
              </a:spcBef>
              <a:spcAft>
                <a:spcPts val="0"/>
              </a:spcAft>
              <a:buClrTx/>
              <a:buSzTx/>
              <a:buFont typeface="Arial" panose="020B0604020202020204"/>
              <a:buNone/>
              <a:defRPr/>
            </a:pPr>
            <a:endParaRPr kumimoji="0" lang="es-ES_tradnl" sz="2400" b="0" i="0" u="none" strike="noStrike" kern="1200" cap="none" spc="0" normalizeH="0" baseline="0" noProof="0" dirty="0">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endParaRPr>
          </a:p>
          <a:p>
            <a:pPr marL="0" marR="0" lvl="0" indent="0" algn="r" defTabSz="650240" rtl="0" eaLnBrk="1" fontAlgn="auto" latinLnBrk="0" hangingPunct="1">
              <a:lnSpc>
                <a:spcPct val="100000"/>
              </a:lnSpc>
              <a:spcBef>
                <a:spcPct val="20000"/>
              </a:spcBef>
              <a:spcAft>
                <a:spcPts val="0"/>
              </a:spcAft>
              <a:buClrTx/>
              <a:buSzTx/>
              <a:buFont typeface="Arial" panose="020B0604020202020204"/>
              <a:buNone/>
              <a:defRPr/>
            </a:pPr>
            <a:r>
              <a:rPr kumimoji="0" lang="es-ES_tradnl" sz="2400" b="0" i="0" u="none" strike="noStrike" kern="1200" cap="none" spc="0" normalizeH="0" baseline="0" noProof="0" dirty="0">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rPr>
              <a:t> yiheng.wang@uca.es, evawang0921@hotmail.com</a:t>
            </a:r>
            <a:endParaRPr kumimoji="0" lang="es-ES_tradnl" sz="2400" b="0" i="0" u="none" strike="noStrike" kern="1200" cap="none" spc="0" normalizeH="0" baseline="0" noProof="0" dirty="0">
              <a:ln>
                <a:noFill/>
              </a:ln>
              <a:solidFill>
                <a:schemeClr val="accent5">
                  <a:lumMod val="40000"/>
                  <a:lumOff val="60000"/>
                </a:scheme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内容占位符 6"/>
          <p:cNvPicPr>
            <a:picLocks noGrp="1" noChangeAspect="1"/>
          </p:cNvPicPr>
          <p:nvPr>
            <p:ph sz="half" idx="1"/>
          </p:nvPr>
        </p:nvPicPr>
        <p:blipFill>
          <a:blip r:embed="rId1"/>
          <a:stretch>
            <a:fillRect/>
          </a:stretch>
        </p:blipFill>
        <p:spPr>
          <a:xfrm>
            <a:off x="0" y="276860"/>
            <a:ext cx="6734175" cy="9048750"/>
          </a:xfrm>
          <a:prstGeom prst="rect">
            <a:avLst/>
          </a:prstGeom>
        </p:spPr>
      </p:pic>
      <p:pic>
        <p:nvPicPr>
          <p:cNvPr id="9" name="内容占位符 8"/>
          <p:cNvPicPr>
            <a:picLocks noGrp="1" noChangeAspect="1"/>
          </p:cNvPicPr>
          <p:nvPr>
            <p:ph sz="half" idx="2"/>
          </p:nvPr>
        </p:nvPicPr>
        <p:blipFill>
          <a:blip r:embed="rId2"/>
          <a:stretch>
            <a:fillRect/>
          </a:stretch>
        </p:blipFill>
        <p:spPr>
          <a:xfrm>
            <a:off x="6250305" y="276860"/>
            <a:ext cx="6753225" cy="905065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14338" name="Título 1"/>
          <p:cNvSpPr>
            <a:spLocks noGrp="1"/>
          </p:cNvSpPr>
          <p:nvPr>
            <p:ph type="title" hasCustomPrompt="1"/>
          </p:nvPr>
        </p:nvSpPr>
        <p:spPr>
          <a:xfrm>
            <a:off x="192405" y="1185545"/>
            <a:ext cx="5487670" cy="478790"/>
          </a:xfrm>
        </p:spPr>
        <p:txBody>
          <a:bodyPr vert="horz" wrap="square" lIns="130055" tIns="65028" rIns="130055" bIns="65028" anchor="ctr" anchorCtr="0"/>
          <a:lstStyle/>
          <a:p>
            <a:pPr eaLnBrk="1" hangingPunct="1"/>
            <a:r>
              <a:rPr lang="en-US" altLang="zh-CN" sz="5700" dirty="0">
                <a:solidFill>
                  <a:srgbClr val="17375E"/>
                </a:solidFill>
                <a:latin typeface="Arial" panose="020B0604020202020204" pitchFamily="34" charset="0"/>
                <a:cs typeface="Arial" panose="020B0604020202020204" pitchFamily="34" charset="0"/>
              </a:rPr>
              <a:t>Data Analysis:</a:t>
            </a:r>
            <a:endParaRPr lang="en-US" altLang="zh-CN" sz="5700" dirty="0">
              <a:solidFill>
                <a:srgbClr val="17375E"/>
              </a:solidFill>
              <a:latin typeface="Arial" panose="020B0604020202020204" pitchFamily="34" charset="0"/>
              <a:cs typeface="Arial" panose="020B0604020202020204" pitchFamily="34" charset="0"/>
            </a:endParaRPr>
          </a:p>
        </p:txBody>
      </p:sp>
      <p:sp>
        <p:nvSpPr>
          <p:cNvPr id="5" name="Marcador de contenido 2"/>
          <p:cNvSpPr>
            <a:spLocks noGrp="1"/>
          </p:cNvSpPr>
          <p:nvPr>
            <p:ph idx="1" hasCustomPrompt="1"/>
          </p:nvPr>
        </p:nvSpPr>
        <p:spPr>
          <a:xfrm>
            <a:off x="675640" y="2372360"/>
            <a:ext cx="8737600" cy="4742180"/>
          </a:xfrm>
        </p:spPr>
        <p:txBody>
          <a:bodyPr vert="horz" wrap="square" lIns="130055" tIns="65028" rIns="130055" bIns="65028" numCol="1" rtlCol="0" anchor="t" anchorCtr="0" compatLnSpc="1"/>
          <a:lstStyle/>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Cartoons by Baicha</a:t>
            </a: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0" marR="0" lvl="0" indent="0" algn="l" defTabSz="650240" rtl="0" eaLnBrk="1" fontAlgn="auto" latinLnBrk="0" hangingPunct="1">
              <a:lnSpc>
                <a:spcPct val="100000"/>
              </a:lnSpc>
              <a:spcBef>
                <a:spcPct val="20000"/>
              </a:spcBef>
              <a:spcAft>
                <a:spcPts val="0"/>
              </a:spcAft>
              <a:buClrTx/>
              <a:buSzTx/>
              <a:buFont typeface="Arial" panose="020B0604020202020204"/>
              <a:buNone/>
              <a:defRPr/>
            </a:pP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Nine frequently used Chinese idioms transformed and re-explained with the COVID-19 prevention measures into the cartoons of the daily story between those adorable little animals in the typical tune and comic narrative of each figure according to their characters. </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 framing that drive the tranquility and relaxation</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The precautions in the prevention measure also were explained in the cartoon, for example, the use of sterilizing products.  </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n-US" sz="20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The figures are created of his pets in the real life. </a:t>
            </a:r>
            <a:endParaRPr lang="en-US" sz="20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 relaxed emotional base of trust from cartoons in a context of great anxiety, provoked in Chinese citizens by social distancing, by the existing misinformation in the face of the rapid spread of a largely unknown disease such as COVID-19 and by the consequent anxiety that this situation generates. </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0" marR="0" lvl="0" indent="0" algn="l" defTabSz="650240" rtl="0" eaLnBrk="1" fontAlgn="auto" latinLnBrk="0" hangingPunct="1">
              <a:lnSpc>
                <a:spcPct val="100000"/>
              </a:lnSpc>
              <a:spcBef>
                <a:spcPct val="20000"/>
              </a:spcBef>
              <a:spcAft>
                <a:spcPts val="0"/>
              </a:spcAft>
              <a:buClrTx/>
              <a:buSzTx/>
              <a:buFont typeface="Arial" panose="020B0604020202020204"/>
              <a:buNone/>
              <a:defRPr/>
            </a:pPr>
            <a:endParaRPr kumimoji="0" lang="en-US"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15362" name="Título 1"/>
          <p:cNvSpPr>
            <a:spLocks noGrp="1"/>
          </p:cNvSpPr>
          <p:nvPr>
            <p:ph type="title" hasCustomPrompt="1"/>
          </p:nvPr>
        </p:nvSpPr>
        <p:spPr>
          <a:xfrm>
            <a:off x="141605" y="1600200"/>
            <a:ext cx="9731375" cy="1024255"/>
          </a:xfrm>
        </p:spPr>
        <p:txBody>
          <a:bodyPr vert="horz" wrap="square" lIns="130055" tIns="65028" rIns="130055" bIns="65028" anchor="ctr" anchorCtr="0"/>
          <a:lstStyle/>
          <a:p>
            <a:pPr eaLnBrk="1" hangingPunct="1"/>
            <a:r>
              <a:rPr lang="en-US" altLang="zh-CN" dirty="0">
                <a:solidFill>
                  <a:srgbClr val="17375E"/>
                </a:solidFill>
                <a:latin typeface="Arial" panose="020B0604020202020204" pitchFamily="34" charset="0"/>
                <a:cs typeface="Arial" panose="020B0604020202020204" pitchFamily="34" charset="0"/>
              </a:rPr>
              <a:t>Methodological choices</a:t>
            </a:r>
            <a:endParaRPr lang="en-US" altLang="zh-CN" dirty="0">
              <a:solidFill>
                <a:srgbClr val="17375E"/>
              </a:solidFill>
              <a:latin typeface="Arial" panose="020B0604020202020204" pitchFamily="34" charset="0"/>
              <a:cs typeface="Arial" panose="020B0604020202020204" pitchFamily="34" charset="0"/>
            </a:endParaRPr>
          </a:p>
        </p:txBody>
      </p:sp>
      <p:sp>
        <p:nvSpPr>
          <p:cNvPr id="3" name="Marcador de contenido 2"/>
          <p:cNvSpPr>
            <a:spLocks noGrp="1"/>
          </p:cNvSpPr>
          <p:nvPr>
            <p:ph idx="1" hasCustomPrompt="1"/>
          </p:nvPr>
        </p:nvSpPr>
        <p:spPr>
          <a:xfrm>
            <a:off x="762635" y="3275965"/>
            <a:ext cx="8317230" cy="4742180"/>
          </a:xfrm>
        </p:spPr>
        <p:txBody>
          <a:bodyPr vert="horz" wrap="square" lIns="130055" tIns="65028" rIns="130055" bIns="65028" numCol="1" anchor="t" anchorCtr="0" compatLnSpc="1"/>
          <a:lstStyle/>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r>
              <a:rPr kumimoji="0" 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Case studies make it possible to promote exploratory work based on inductive processes carried out in their real contexts (Yin, 2009) in which emerging phenomena can be investigated. It allows to put the citizens as the central roll to observe the phenomenon and to seek the solutions</a:t>
            </a:r>
            <a:r>
              <a:rPr kumimoji="0" lang="en-US" alt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 behind of the everyday life.</a:t>
            </a:r>
            <a:endParaRPr kumimoji="0" lang="en-US" alt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r>
              <a:rPr kumimoji="0" 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Literacy </a:t>
            </a:r>
            <a:r>
              <a:rPr kumimoji="0" lang="en-US" alt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in</a:t>
            </a:r>
            <a:r>
              <a:rPr kumimoji="0" 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 digital </a:t>
            </a:r>
            <a:r>
              <a:rPr kumimoji="0" lang="en-US" alt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forms </a:t>
            </a:r>
            <a:r>
              <a:rPr kumimoji="0" 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in the cyber</a:t>
            </a:r>
            <a:r>
              <a:rPr kumimoji="0" lang="en-US" alt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space</a:t>
            </a:r>
            <a:r>
              <a:rPr kumimoji="0" 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 not only the  </a:t>
            </a:r>
            <a:r>
              <a:rPr kumimoji="0" lang="en-US" alt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literacy of being digital.</a:t>
            </a:r>
            <a:endParaRPr kumimoji="0" lang="en-US" alt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r>
              <a:rPr lang="en-US" altLang="es-ES_tradnl" sz="2000" noProof="0" dirty="0">
                <a:ln>
                  <a:noFill/>
                </a:ln>
                <a:solidFill>
                  <a:schemeClr val="accent1">
                    <a:lumMod val="75000"/>
                  </a:schemeClr>
                </a:solidFill>
                <a:effectLst/>
                <a:uLnTx/>
                <a:uFillTx/>
                <a:latin typeface="Arial" panose="020B0604020202020204" pitchFamily="34" charset="0"/>
                <a:cs typeface="Arial" panose="020B0604020202020204" pitchFamily="34" charset="0"/>
                <a:sym typeface="+mn-ea"/>
              </a:rPr>
              <a:t>A capacity to speak and listen to others and the mean to achive it.</a:t>
            </a:r>
            <a:endParaRPr lang="en-US" altLang="es-ES_tradnl" sz="2000" noProof="0" dirty="0">
              <a:ln>
                <a:noFill/>
              </a:ln>
              <a:solidFill>
                <a:schemeClr val="accent1">
                  <a:lumMod val="75000"/>
                </a:schemeClr>
              </a:solidFill>
              <a:effectLst/>
              <a:uLnTx/>
              <a:uFillTx/>
              <a:latin typeface="Arial" panose="020B0604020202020204" pitchFamily="34" charset="0"/>
              <a:cs typeface="Arial" panose="020B0604020202020204" pitchFamily="34" charset="0"/>
              <a:sym typeface="+mn-ea"/>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r>
              <a:rPr kumimoji="0" lang="en-US" alt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Researchers stay “outside”, don’t invervene nor interact with the participants but observe in “distance”. </a:t>
            </a:r>
            <a:endParaRPr kumimoji="0" lang="en-US" altLang="es-ES_tradnl"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14338" name="Título 1"/>
          <p:cNvSpPr>
            <a:spLocks noGrp="1"/>
          </p:cNvSpPr>
          <p:nvPr>
            <p:ph type="title" hasCustomPrompt="1"/>
          </p:nvPr>
        </p:nvSpPr>
        <p:spPr>
          <a:xfrm>
            <a:off x="3674745" y="1568450"/>
            <a:ext cx="9211310" cy="1024255"/>
          </a:xfrm>
        </p:spPr>
        <p:txBody>
          <a:bodyPr vert="horz" wrap="square" lIns="130055" tIns="65028" rIns="130055" bIns="65028" anchor="ctr" anchorCtr="0"/>
          <a:lstStyle/>
          <a:p>
            <a:pPr eaLnBrk="1" hangingPunct="1"/>
            <a:r>
              <a:rPr lang="en-US" altLang="zh-CN" sz="5700" dirty="0">
                <a:solidFill>
                  <a:srgbClr val="17375E"/>
                </a:solidFill>
                <a:latin typeface="Arial" panose="020B0604020202020204" pitchFamily="34" charset="0"/>
                <a:cs typeface="Arial" panose="020B0604020202020204" pitchFamily="34" charset="0"/>
              </a:rPr>
              <a:t>Epistemological positions </a:t>
            </a:r>
            <a:endParaRPr lang="en-US" altLang="zh-CN" sz="5700" dirty="0">
              <a:solidFill>
                <a:srgbClr val="17375E"/>
              </a:solidFill>
              <a:latin typeface="Arial" panose="020B0604020202020204" pitchFamily="34" charset="0"/>
              <a:cs typeface="Arial" panose="020B0604020202020204" pitchFamily="34" charset="0"/>
            </a:endParaRPr>
          </a:p>
        </p:txBody>
      </p:sp>
      <p:sp>
        <p:nvSpPr>
          <p:cNvPr id="5" name="Marcador de contenido 2"/>
          <p:cNvSpPr>
            <a:spLocks noGrp="1"/>
          </p:cNvSpPr>
          <p:nvPr>
            <p:ph idx="1" hasCustomPrompt="1"/>
          </p:nvPr>
        </p:nvSpPr>
        <p:spPr>
          <a:xfrm>
            <a:off x="4233545" y="3159760"/>
            <a:ext cx="7957820" cy="4742180"/>
          </a:xfrm>
        </p:spPr>
        <p:txBody>
          <a:bodyPr vert="horz" wrap="square" lIns="130055" tIns="65028" rIns="130055" bIns="65028" numCol="1" rtlCol="0" anchor="t" anchorCtr="0" compatLnSpc="1"/>
          <a:lstStyle/>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Rooted in regional culture and their user habbits</a:t>
            </a: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altLang="es-ES_tradnl"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Central and active roll of citizens</a:t>
            </a:r>
            <a:r>
              <a:rPr kumimoji="0" lang="es-ES_tradnl"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 </a:t>
            </a:r>
            <a:endParaRPr kumimoji="0" lang="es-ES_tradnl"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s-ES_tradnl"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Observation objectively as a third party</a:t>
            </a: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The concept of "think", applied to qualitative research, has a special resonance in the work of the anthropologist Clifford Geertz (1973) known for his contribution on "dense descriptions" which, in ethnographic work, allow us to identify the web of meaning and conceptual structures in which it is possible to frame certain facts and observations. </a:t>
            </a:r>
            <a:endPar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In this line, our research also bears in mind the contributions of digital ethnography (Pink et al., 2016) insofar as it assumes a "non-digital centric" attitude, namely, a distance from the analysis centered on technological tools and, as an alternative, an emphasis on the study of "the social" as it is present in digital spaces, an emphasis more on mediations than on the media (Martín Barbero, 1993).</a:t>
            </a:r>
            <a:endPar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s-ES_tradnl"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15362" name="Título 1"/>
          <p:cNvSpPr>
            <a:spLocks noGrp="1"/>
          </p:cNvSpPr>
          <p:nvPr>
            <p:ph type="title" hasCustomPrompt="1"/>
          </p:nvPr>
        </p:nvSpPr>
        <p:spPr>
          <a:xfrm>
            <a:off x="93980" y="1600200"/>
            <a:ext cx="9679940" cy="1024255"/>
          </a:xfrm>
        </p:spPr>
        <p:txBody>
          <a:bodyPr vert="horz" wrap="square" lIns="130055" tIns="65028" rIns="130055" bIns="65028" anchor="ctr" anchorCtr="0"/>
          <a:lstStyle/>
          <a:p>
            <a:pPr eaLnBrk="1" hangingPunct="1"/>
            <a:r>
              <a:rPr lang="en-US" altLang="zh-CN" dirty="0">
                <a:solidFill>
                  <a:srgbClr val="17375E"/>
                </a:solidFill>
                <a:latin typeface="Arial" panose="020B0604020202020204" pitchFamily="34" charset="0"/>
                <a:cs typeface="Arial" panose="020B0604020202020204" pitchFamily="34" charset="0"/>
              </a:rPr>
              <a:t>Questions and Reflections</a:t>
            </a:r>
            <a:endParaRPr lang="en-US" altLang="zh-CN" dirty="0">
              <a:solidFill>
                <a:srgbClr val="17375E"/>
              </a:solidFill>
              <a:latin typeface="Arial" panose="020B0604020202020204" pitchFamily="34" charset="0"/>
              <a:cs typeface="Arial" panose="020B0604020202020204" pitchFamily="34" charset="0"/>
            </a:endParaRPr>
          </a:p>
        </p:txBody>
      </p:sp>
      <p:sp>
        <p:nvSpPr>
          <p:cNvPr id="3" name="Marcador de contenido 2"/>
          <p:cNvSpPr>
            <a:spLocks noGrp="1"/>
          </p:cNvSpPr>
          <p:nvPr>
            <p:ph idx="1" hasCustomPrompt="1"/>
          </p:nvPr>
        </p:nvSpPr>
        <p:spPr>
          <a:xfrm>
            <a:off x="1096645" y="2986405"/>
            <a:ext cx="7896860" cy="4742180"/>
          </a:xfrm>
        </p:spPr>
        <p:txBody>
          <a:bodyPr vert="horz" wrap="square" lIns="130055" tIns="65028" rIns="130055" bIns="65028" numCol="1" anchor="t" anchorCtr="0" compatLnSpc="1"/>
          <a:lstStyle/>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r>
              <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How can I really </a:t>
            </a:r>
            <a:r>
              <a:rPr kumimoji="0" 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a:t>
            </a:r>
            <a:r>
              <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B</a:t>
            </a:r>
            <a:r>
              <a:rPr kumimoji="0" 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eing there” </a:t>
            </a:r>
            <a:r>
              <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in</a:t>
            </a:r>
            <a:r>
              <a:rPr kumimoji="0" 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 a </a:t>
            </a:r>
            <a:r>
              <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sphere like open forum or social media as a “outsider” </a:t>
            </a:r>
            <a:endPar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r>
              <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How can I identify the authenticity of users’ feedback?</a:t>
            </a:r>
            <a:endPar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115" name="CustomShape 2"/>
          <p:cNvSpPr/>
          <p:nvPr>
            <p:custDataLst>
              <p:tags r:id="rId2"/>
            </p:custDataLst>
          </p:nvPr>
        </p:nvSpPr>
        <p:spPr>
          <a:xfrm>
            <a:off x="363220" y="2812415"/>
            <a:ext cx="8968740" cy="958850"/>
          </a:xfrm>
          <a:prstGeom prst="rect">
            <a:avLst/>
          </a:prstGeom>
          <a:noFill/>
          <a:ln w="9360">
            <a:noFill/>
          </a:ln>
        </p:spPr>
        <p:style>
          <a:lnRef idx="0">
            <a:srgbClr val="FFFFFF"/>
          </a:lnRef>
          <a:fillRef idx="0">
            <a:srgbClr val="FFFFFF"/>
          </a:fillRef>
          <a:effectRef idx="0">
            <a:srgbClr val="FFFFFF"/>
          </a:effectRef>
          <a:fontRef idx="minor"/>
        </p:style>
        <p:txBody>
          <a:bodyPr lIns="90000" tIns="45000" rIns="90000" bIns="45000"/>
          <a:lstStyle/>
          <a:p>
            <a:pPr algn="ctr">
              <a:lnSpc>
                <a:spcPct val="100000"/>
              </a:lnSpc>
              <a:spcBef>
                <a:spcPts val="400"/>
              </a:spcBef>
            </a:pPr>
            <a:r>
              <a:rPr lang="es-ES" sz="2200" b="1" strike="noStrike" spc="-1" dirty="0">
                <a:solidFill>
                  <a:srgbClr val="215968"/>
                </a:solidFill>
                <a:latin typeface="Arial" panose="020B0604020202020204"/>
                <a:ea typeface="MS PGothic" panose="020B0600070205080204" charset="-128"/>
              </a:rPr>
              <a:t>Yiheng Wang</a:t>
            </a:r>
            <a:r>
              <a:rPr lang="en-US" altLang="es-ES" sz="2200" b="1" strike="noStrike" spc="-1" dirty="0">
                <a:solidFill>
                  <a:srgbClr val="215968"/>
                </a:solidFill>
                <a:latin typeface="Arial" panose="020B0604020202020204"/>
                <a:ea typeface="MS PGothic" panose="020B0600070205080204" charset="-128"/>
              </a:rPr>
              <a:t>, University of Cádiz</a:t>
            </a:r>
            <a:r>
              <a:rPr lang="es-ES" sz="2200" b="1" strike="noStrike" spc="-1" dirty="0">
                <a:solidFill>
                  <a:srgbClr val="215968"/>
                </a:solidFill>
                <a:latin typeface="Arial" panose="020B0604020202020204"/>
                <a:ea typeface="MS PGothic" panose="020B0600070205080204" charset="-128"/>
              </a:rPr>
              <a:t>  </a:t>
            </a:r>
            <a:endParaRPr lang="es-ES" sz="2200" b="1" strike="noStrike" spc="-1" dirty="0">
              <a:solidFill>
                <a:srgbClr val="215968"/>
              </a:solidFill>
              <a:latin typeface="Arial" panose="020B0604020202020204"/>
              <a:ea typeface="MS PGothic" panose="020B0600070205080204" charset="-128"/>
            </a:endParaRPr>
          </a:p>
          <a:p>
            <a:pPr algn="ctr">
              <a:lnSpc>
                <a:spcPct val="100000"/>
              </a:lnSpc>
              <a:spcBef>
                <a:spcPts val="400"/>
              </a:spcBef>
            </a:pPr>
            <a:r>
              <a:rPr lang="en-US" altLang="es-ES" sz="2200" b="1" strike="noStrike" spc="-1" dirty="0">
                <a:solidFill>
                  <a:srgbClr val="215968"/>
                </a:solidFill>
                <a:latin typeface="Arial" panose="020B0604020202020204"/>
                <a:ea typeface="MS PGothic" panose="020B0600070205080204" charset="-128"/>
              </a:rPr>
              <a:t>Advisor:</a:t>
            </a:r>
            <a:r>
              <a:rPr lang="es-ES" sz="2200" b="1" spc="-1" dirty="0">
                <a:solidFill>
                  <a:srgbClr val="215968"/>
                </a:solidFill>
                <a:latin typeface="Arial" panose="020B0604020202020204"/>
                <a:ea typeface="MS PGothic" panose="020B0600070205080204" charset="-128"/>
                <a:sym typeface="+mn-ea"/>
              </a:rPr>
              <a:t> Víctor Manuel Marí Sáez</a:t>
            </a:r>
            <a:endParaRPr lang="es-ES" sz="2200" b="1" spc="-1" dirty="0">
              <a:solidFill>
                <a:srgbClr val="215968"/>
              </a:solidFill>
              <a:latin typeface="Arial" panose="020B0604020202020204"/>
              <a:ea typeface="MS PGothic" panose="020B0600070205080204" charset="-128"/>
              <a:sym typeface="+mn-ea"/>
            </a:endParaRPr>
          </a:p>
          <a:p>
            <a:pPr algn="ctr">
              <a:lnSpc>
                <a:spcPct val="100000"/>
              </a:lnSpc>
              <a:spcBef>
                <a:spcPts val="400"/>
              </a:spcBef>
            </a:pPr>
            <a:endParaRPr lang="es-ES" sz="2200" b="1" spc="-1" dirty="0">
              <a:solidFill>
                <a:srgbClr val="215968"/>
              </a:solidFill>
              <a:latin typeface="Arial" panose="020B0604020202020204"/>
              <a:ea typeface="MS PGothic" panose="020B0600070205080204" charset="-128"/>
              <a:sym typeface="+mn-ea"/>
            </a:endParaRPr>
          </a:p>
          <a:p>
            <a:pPr algn="ctr">
              <a:lnSpc>
                <a:spcPct val="100000"/>
              </a:lnSpc>
              <a:spcBef>
                <a:spcPts val="400"/>
              </a:spcBef>
            </a:pPr>
            <a:r>
              <a:rPr lang="es-ES" sz="2200" strike="noStrike" spc="-1" dirty="0">
                <a:solidFill>
                  <a:srgbClr val="215968"/>
                </a:solidFill>
                <a:latin typeface="Arial" panose="020B0604020202020204"/>
                <a:ea typeface="MS PGothic" panose="020B0600070205080204" charset="-128"/>
              </a:rPr>
              <a:t>yiheng.wang@uca.es</a:t>
            </a:r>
            <a:endParaRPr lang="es-ES" sz="2200" strike="noStrike" spc="-1" dirty="0">
              <a:solidFill>
                <a:srgbClr val="215968"/>
              </a:solidFill>
              <a:latin typeface="Arial" panose="020B0604020202020204"/>
              <a:ea typeface="MS PGothic" panose="020B0600070205080204" charset="-128"/>
            </a:endParaRPr>
          </a:p>
          <a:p>
            <a:pPr algn="ctr">
              <a:lnSpc>
                <a:spcPct val="100000"/>
              </a:lnSpc>
              <a:spcBef>
                <a:spcPts val="400"/>
              </a:spcBef>
            </a:pPr>
            <a:r>
              <a:rPr lang="es-ES" sz="2200" strike="noStrike" spc="-1" dirty="0">
                <a:solidFill>
                  <a:srgbClr val="215968"/>
                </a:solidFill>
                <a:latin typeface="Arial" panose="020B0604020202020204"/>
                <a:ea typeface="MS PGothic" panose="020B0600070205080204" charset="-128"/>
              </a:rPr>
              <a:t>evawang0921@hotmail.com</a:t>
            </a:r>
            <a:endParaRPr lang="es-ES" sz="2200" strike="noStrike" spc="-1" dirty="0">
              <a:solidFill>
                <a:srgbClr val="215968"/>
              </a:solidFill>
              <a:latin typeface="Arial" panose="020B0604020202020204"/>
              <a:ea typeface="MS PGothic" panose="020B0600070205080204" charset="-128"/>
            </a:endParaRPr>
          </a:p>
          <a:p>
            <a:pPr algn="ctr">
              <a:lnSpc>
                <a:spcPct val="100000"/>
              </a:lnSpc>
              <a:spcBef>
                <a:spcPts val="400"/>
              </a:spcBef>
            </a:pPr>
            <a:endParaRPr lang="es-ES" sz="2200" strike="noStrike" spc="-1" dirty="0">
              <a:solidFill>
                <a:srgbClr val="215968"/>
              </a:solidFill>
              <a:latin typeface="Arial" panose="020B0604020202020204"/>
              <a:ea typeface="MS PGothic" panose="020B0600070205080204" charset="-128"/>
            </a:endParaRPr>
          </a:p>
          <a:p>
            <a:pPr algn="ctr">
              <a:lnSpc>
                <a:spcPct val="100000"/>
              </a:lnSpc>
              <a:spcBef>
                <a:spcPts val="400"/>
              </a:spcBef>
            </a:pPr>
            <a:endParaRPr lang="es-ES" sz="2200" b="1" strike="noStrike" spc="-1" dirty="0">
              <a:solidFill>
                <a:srgbClr val="215968"/>
              </a:solidFill>
              <a:latin typeface="Arial" panose="020B0604020202020204"/>
              <a:ea typeface="MS PGothic" panose="020B0600070205080204" charset="-128"/>
            </a:endParaRPr>
          </a:p>
          <a:p>
            <a:pPr algn="ctr">
              <a:lnSpc>
                <a:spcPct val="100000"/>
              </a:lnSpc>
              <a:spcBef>
                <a:spcPts val="400"/>
              </a:spcBef>
            </a:pPr>
            <a:r>
              <a:rPr lang="es-ES" sz="2200" strike="noStrike" spc="-1" dirty="0" err="1">
                <a:solidFill>
                  <a:srgbClr val="215968"/>
                </a:solidFill>
                <a:latin typeface="Arial" panose="020B0604020202020204"/>
                <a:ea typeface="MS PGothic" panose="020B0600070205080204" charset="-128"/>
              </a:rPr>
              <a:t>Research</a:t>
            </a:r>
            <a:r>
              <a:rPr lang="es-ES" sz="2200" strike="noStrike" spc="-1" dirty="0">
                <a:solidFill>
                  <a:srgbClr val="215968"/>
                </a:solidFill>
                <a:latin typeface="Arial" panose="020B0604020202020204"/>
                <a:ea typeface="MS PGothic" panose="020B0600070205080204" charset="-128"/>
              </a:rPr>
              <a:t> </a:t>
            </a:r>
            <a:r>
              <a:rPr lang="es-ES" sz="2200" strike="noStrike" spc="-1" dirty="0" err="1">
                <a:solidFill>
                  <a:srgbClr val="215968"/>
                </a:solidFill>
                <a:latin typeface="Arial" panose="020B0604020202020204"/>
                <a:ea typeface="MS PGothic" panose="020B0600070205080204" charset="-128"/>
              </a:rPr>
              <a:t>project</a:t>
            </a:r>
            <a:r>
              <a:rPr lang="es-ES" sz="2200" strike="noStrike" spc="-1" dirty="0">
                <a:solidFill>
                  <a:srgbClr val="215968"/>
                </a:solidFill>
                <a:latin typeface="Arial" panose="020B0604020202020204"/>
                <a:ea typeface="MS PGothic" panose="020B0600070205080204" charset="-128"/>
              </a:rPr>
              <a:t> </a:t>
            </a:r>
            <a:r>
              <a:rPr lang="es-ES" sz="2200" strike="noStrike" spc="-1" dirty="0" err="1">
                <a:solidFill>
                  <a:srgbClr val="215968"/>
                </a:solidFill>
                <a:latin typeface="Arial" panose="020B0604020202020204"/>
                <a:ea typeface="MS PGothic" panose="020B0600070205080204" charset="-128"/>
              </a:rPr>
              <a:t>financed</a:t>
            </a:r>
            <a:r>
              <a:rPr lang="es-ES" sz="2200" strike="noStrike" spc="-1" dirty="0">
                <a:solidFill>
                  <a:srgbClr val="215968"/>
                </a:solidFill>
                <a:latin typeface="Arial" panose="020B0604020202020204"/>
                <a:ea typeface="MS PGothic" panose="020B0600070205080204" charset="-128"/>
              </a:rPr>
              <a:t> </a:t>
            </a:r>
            <a:r>
              <a:rPr lang="es-ES" sz="2200" strike="noStrike" spc="-1" dirty="0" err="1">
                <a:solidFill>
                  <a:srgbClr val="215968"/>
                </a:solidFill>
                <a:latin typeface="Arial" panose="020B0604020202020204"/>
                <a:ea typeface="MS PGothic" panose="020B0600070205080204" charset="-128"/>
              </a:rPr>
              <a:t>by</a:t>
            </a:r>
            <a:r>
              <a:rPr lang="es-ES" sz="2200" strike="noStrike" spc="-1" dirty="0">
                <a:solidFill>
                  <a:srgbClr val="215968"/>
                </a:solidFill>
                <a:latin typeface="Arial" panose="020B0604020202020204"/>
                <a:ea typeface="MS PGothic" panose="020B0600070205080204" charset="-128"/>
              </a:rPr>
              <a:t> AEI (Agencia Estatal de Investigación de España) PID2019-106632GB-I00 / AEI /10.13039/501100011033. IP: Víctor Manuel Marí Sáez. </a:t>
            </a:r>
            <a:r>
              <a:rPr lang="es-ES" sz="2200" strike="noStrike" spc="-1" dirty="0" err="1">
                <a:solidFill>
                  <a:srgbClr val="215968"/>
                </a:solidFill>
                <a:latin typeface="Arial" panose="020B0604020202020204"/>
                <a:ea typeface="MS PGothic" panose="020B0600070205080204" charset="-128"/>
              </a:rPr>
              <a:t>University</a:t>
            </a:r>
            <a:r>
              <a:rPr lang="es-ES" sz="2200" strike="noStrike" spc="-1" dirty="0">
                <a:solidFill>
                  <a:srgbClr val="215968"/>
                </a:solidFill>
                <a:latin typeface="Arial" panose="020B0604020202020204"/>
                <a:ea typeface="MS PGothic" panose="020B0600070205080204" charset="-128"/>
              </a:rPr>
              <a:t> </a:t>
            </a:r>
            <a:r>
              <a:rPr lang="es-ES" sz="2200" strike="noStrike" spc="-1" dirty="0" err="1">
                <a:solidFill>
                  <a:srgbClr val="215968"/>
                </a:solidFill>
                <a:latin typeface="Arial" panose="020B0604020202020204"/>
                <a:ea typeface="MS PGothic" panose="020B0600070205080204" charset="-128"/>
              </a:rPr>
              <a:t>of</a:t>
            </a:r>
            <a:r>
              <a:rPr lang="es-ES" sz="2200" strike="noStrike" spc="-1" dirty="0">
                <a:solidFill>
                  <a:srgbClr val="215968"/>
                </a:solidFill>
                <a:latin typeface="Arial" panose="020B0604020202020204"/>
                <a:ea typeface="MS PGothic" panose="020B0600070205080204" charset="-128"/>
              </a:rPr>
              <a:t> Cádiz</a:t>
            </a:r>
            <a:endParaRPr lang="es-ES" sz="2200" strike="noStrike" spc="-1" dirty="0">
              <a:solidFill>
                <a:srgbClr val="215968"/>
              </a:solidFill>
              <a:latin typeface="Arial" panose="020B0604020202020204"/>
              <a:ea typeface="MS PGothic" panose="020B0600070205080204" charset="-128"/>
            </a:endParaRPr>
          </a:p>
          <a:p>
            <a:pPr>
              <a:lnSpc>
                <a:spcPct val="100000"/>
              </a:lnSpc>
              <a:spcBef>
                <a:spcPts val="400"/>
              </a:spcBef>
            </a:pPr>
            <a:endParaRPr lang="es-ES" sz="2200" b="0" strike="noStrike" spc="-1" dirty="0">
              <a:latin typeface="Arial" panose="020B0604020202020204"/>
            </a:endParaRPr>
          </a:p>
          <a:p>
            <a:pPr>
              <a:lnSpc>
                <a:spcPct val="100000"/>
              </a:lnSpc>
              <a:spcBef>
                <a:spcPts val="400"/>
              </a:spcBef>
            </a:pPr>
            <a:endParaRPr lang="es-ES" sz="2200" b="0" strike="noStrike" spc="-1" dirty="0">
              <a:latin typeface="Arial" panose="020B0604020202020204"/>
            </a:endParaRPr>
          </a:p>
        </p:txBody>
      </p:sp>
      <p:pic>
        <p:nvPicPr>
          <p:cNvPr id="116" name="图片 6"/>
          <p:cNvPicPr/>
          <p:nvPr/>
        </p:nvPicPr>
        <p:blipFill>
          <a:blip r:embed="rId3"/>
          <a:stretch>
            <a:fillRect/>
          </a:stretch>
        </p:blipFill>
        <p:spPr>
          <a:xfrm>
            <a:off x="6719398" y="7009395"/>
            <a:ext cx="2590560" cy="1302120"/>
          </a:xfrm>
          <a:prstGeom prst="rect">
            <a:avLst/>
          </a:prstGeom>
          <a:ln w="9360">
            <a:noFill/>
          </a:ln>
        </p:spPr>
      </p:pic>
      <p:pic>
        <p:nvPicPr>
          <p:cNvPr id="117" name="图片 99"/>
          <p:cNvPicPr/>
          <p:nvPr/>
        </p:nvPicPr>
        <p:blipFill>
          <a:blip r:embed="rId4"/>
          <a:stretch>
            <a:fillRect/>
          </a:stretch>
        </p:blipFill>
        <p:spPr>
          <a:xfrm>
            <a:off x="510223" y="7009130"/>
            <a:ext cx="5654040" cy="1293495"/>
          </a:xfrm>
          <a:prstGeom prst="rect">
            <a:avLst/>
          </a:prstGeom>
          <a:ln w="9360">
            <a:noFill/>
          </a:ln>
        </p:spPr>
      </p:pic>
      <p:sp>
        <p:nvSpPr>
          <p:cNvPr id="135" name="CustomShape 1"/>
          <p:cNvSpPr/>
          <p:nvPr/>
        </p:nvSpPr>
        <p:spPr>
          <a:xfrm>
            <a:off x="363568" y="1389470"/>
            <a:ext cx="8849520" cy="1130400"/>
          </a:xfrm>
          <a:prstGeom prst="rect">
            <a:avLst/>
          </a:prstGeom>
          <a:noFill/>
          <a:ln w="9360">
            <a:noFill/>
          </a:ln>
        </p:spPr>
        <p:style>
          <a:lnRef idx="0">
            <a:srgbClr val="FFFFFF"/>
          </a:lnRef>
          <a:fillRef idx="0">
            <a:srgbClr val="FFFFFF"/>
          </a:fillRef>
          <a:effectRef idx="0">
            <a:srgbClr val="FFFFFF"/>
          </a:effectRef>
          <a:fontRef idx="minor"/>
        </p:style>
        <p:txBody>
          <a:bodyPr lIns="90000" tIns="45000" rIns="90000" bIns="45000" anchor="ctr"/>
          <a:lstStyle/>
          <a:p>
            <a:pPr algn="ctr">
              <a:lnSpc>
                <a:spcPct val="90000"/>
              </a:lnSpc>
            </a:pPr>
            <a:r>
              <a:rPr lang="en-US" altLang="es-ES" sz="4400" b="0" strike="noStrike" spc="-1">
                <a:solidFill>
                  <a:srgbClr val="215968"/>
                </a:solidFill>
                <a:latin typeface="Arial" panose="020B0604020202020204"/>
                <a:ea typeface="MS PGothic" panose="020B0600070205080204" charset="-128"/>
              </a:rPr>
              <a:t>Thank you for your attention</a:t>
            </a:r>
            <a:r>
              <a:rPr lang="es-ES" sz="4400" spc="-1">
                <a:solidFill>
                  <a:srgbClr val="215968"/>
                </a:solidFill>
                <a:latin typeface="Arial" panose="020B0604020202020204"/>
                <a:ea typeface="MS PGothic" panose="020B0600070205080204" charset="-128"/>
                <a:sym typeface="+mn-ea"/>
              </a:rPr>
              <a:t>!</a:t>
            </a:r>
            <a:endParaRPr lang="en-US" altLang="es-ES" sz="4400" b="0" strike="noStrike" spc="-1">
              <a:solidFill>
                <a:srgbClr val="215968"/>
              </a:solidFill>
              <a:latin typeface="Arial" panose="020B0604020202020204"/>
              <a:ea typeface="MS PGothic" panose="020B0600070205080204" charset="-128"/>
            </a:endParaRPr>
          </a:p>
        </p:txBody>
      </p:sp>
      <p:sp>
        <p:nvSpPr>
          <p:cNvPr id="118" name="CustomShape 3"/>
          <p:cNvSpPr/>
          <p:nvPr/>
        </p:nvSpPr>
        <p:spPr>
          <a:xfrm>
            <a:off x="318" y="5770245"/>
            <a:ext cx="10066655" cy="913130"/>
          </a:xfrm>
          <a:prstGeom prst="rect">
            <a:avLst/>
          </a:prstGeom>
          <a:noFill/>
          <a:ln>
            <a:noFill/>
          </a:ln>
        </p:spPr>
        <p:style>
          <a:lnRef idx="0">
            <a:srgbClr val="FFFFFF"/>
          </a:lnRef>
          <a:fillRef idx="0">
            <a:srgbClr val="FFFFFF"/>
          </a:fillRef>
          <a:effectRef idx="0">
            <a:srgbClr val="FFFFFF"/>
          </a:effectRef>
          <a:fontRef idx="minor"/>
        </p:style>
        <p:txBody>
          <a:bodyPr lIns="90000" tIns="45000" rIns="90000" bIns="45000"/>
          <a:lstStyle/>
          <a:p>
            <a:pPr algn="ctr">
              <a:lnSpc>
                <a:spcPct val="100000"/>
              </a:lnSpc>
            </a:pPr>
            <a:endParaRPr lang="es-ES" sz="1800" b="0" strike="noStrike" spc="-1">
              <a:solidFill>
                <a:srgbClr val="000000"/>
              </a:solidFill>
              <a:latin typeface="Arial" panose="020B0604020202020204"/>
              <a:ea typeface="DejaVu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4" name="Título 1"/>
          <p:cNvSpPr>
            <a:spLocks noGrp="1"/>
          </p:cNvSpPr>
          <p:nvPr>
            <p:ph type="title" hasCustomPrompt="1"/>
          </p:nvPr>
        </p:nvSpPr>
        <p:spPr>
          <a:xfrm>
            <a:off x="629920" y="264160"/>
            <a:ext cx="8380095" cy="1024255"/>
          </a:xfrm>
        </p:spPr>
        <p:txBody>
          <a:bodyPr vert="horz" wrap="square" lIns="130055" tIns="65028" rIns="130055" bIns="65028" anchor="ctr" anchorCtr="0"/>
          <a:lstStyle/>
          <a:p>
            <a:pPr algn="l" eaLnBrk="1" hangingPunct="1"/>
            <a:r>
              <a:rPr lang="en-US" altLang="zh-CN" sz="2400" dirty="0">
                <a:solidFill>
                  <a:srgbClr val="17375E"/>
                </a:solidFill>
                <a:latin typeface="Arial" panose="020B0604020202020204" pitchFamily="34" charset="0"/>
                <a:cs typeface="Arial" panose="020B0604020202020204" pitchFamily="34" charset="0"/>
              </a:rPr>
              <a:t>Research Background</a:t>
            </a:r>
            <a:endParaRPr lang="en-US" altLang="zh-CN" sz="2400" dirty="0">
              <a:solidFill>
                <a:srgbClr val="17375E"/>
              </a:solidFill>
              <a:latin typeface="Arial" panose="020B0604020202020204" pitchFamily="34" charset="0"/>
              <a:cs typeface="Arial" panose="020B0604020202020204" pitchFamily="34" charset="0"/>
            </a:endParaRPr>
          </a:p>
        </p:txBody>
      </p:sp>
      <p:sp>
        <p:nvSpPr>
          <p:cNvPr id="7" name="Marcador de contenido 2"/>
          <p:cNvSpPr>
            <a:spLocks noGrp="1"/>
          </p:cNvSpPr>
          <p:nvPr>
            <p:ph idx="1" hasCustomPrompt="1"/>
          </p:nvPr>
        </p:nvSpPr>
        <p:spPr>
          <a:xfrm>
            <a:off x="622300" y="1152525"/>
            <a:ext cx="6642100" cy="4742180"/>
          </a:xfrm>
        </p:spPr>
        <p:txBody>
          <a:bodyPr vert="horz" wrap="square" lIns="130055" tIns="65028" rIns="130055" bIns="65028" numCol="1" rtlCol="0" anchor="t" anchorCtr="0" compatLnSpc="1"/>
          <a:lstStyle/>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Global crisis in multiple dimensions of economy, politics, society, and culture caused by COVID-19</a:t>
            </a: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The infodemic coming hand in hand with the pandemic and the omnipresence of rumors and mis/disinformation in this digital age.</a:t>
            </a: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Communicative strategies by the digital native young generations in Health Communication facing the complexity of the social panic on Chinese social media </a:t>
            </a: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p:txBody>
      </p:sp>
      <p:sp>
        <p:nvSpPr>
          <p:cNvPr id="15362" name="Título 1"/>
          <p:cNvSpPr>
            <a:spLocks noGrp="1"/>
          </p:cNvSpPr>
          <p:nvPr/>
        </p:nvSpPr>
        <p:spPr>
          <a:xfrm>
            <a:off x="730885" y="3639185"/>
            <a:ext cx="9024620" cy="1024255"/>
          </a:xfrm>
          <a:prstGeom prst="rect">
            <a:avLst/>
          </a:prstGeom>
          <a:noFill/>
          <a:ln w="9525">
            <a:noFill/>
          </a:ln>
        </p:spPr>
        <p:txBody>
          <a:bodyPr vert="horz" wrap="square" lIns="130055" tIns="65028" rIns="130055" bIns="65028" anchor="ctr" anchorCtr="0"/>
          <a:lstStyle>
            <a:lvl1pPr algn="ctr" defTabSz="649605" rtl="0" eaLnBrk="0" fontAlgn="base" hangingPunct="0">
              <a:spcBef>
                <a:spcPct val="0"/>
              </a:spcBef>
              <a:spcAft>
                <a:spcPct val="0"/>
              </a:spcAft>
              <a:defRPr sz="6300" kern="1200">
                <a:solidFill>
                  <a:schemeClr val="tx1"/>
                </a:solidFill>
                <a:latin typeface="+mj-lt"/>
                <a:ea typeface="MS PGothic" panose="020B0600070205080204" charset="-128"/>
                <a:cs typeface="MS PGothic" panose="020B0600070205080204" charset="-128"/>
              </a:defRPr>
            </a:lvl1pPr>
            <a:lvl2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2pPr>
            <a:lvl3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3pPr>
            <a:lvl4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4pPr>
            <a:lvl5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5pPr>
            <a:lvl6pPr marL="4572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6pPr>
            <a:lvl7pPr marL="9144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7pPr>
            <a:lvl8pPr marL="13716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8pPr>
            <a:lvl9pPr marL="18288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9pPr>
          </a:lstStyle>
          <a:p>
            <a:pPr algn="l" eaLnBrk="1" hangingPunct="1"/>
            <a:r>
              <a:rPr lang="en-US" altLang="zh-CN" sz="2400" dirty="0">
                <a:solidFill>
                  <a:srgbClr val="17375E"/>
                </a:solidFill>
                <a:latin typeface="Arial" panose="020B0604020202020204" pitchFamily="34" charset="0"/>
                <a:cs typeface="Arial" panose="020B0604020202020204" pitchFamily="34" charset="0"/>
              </a:rPr>
              <a:t>Research Questions</a:t>
            </a:r>
            <a:endParaRPr lang="en-US" altLang="zh-CN" sz="2400" dirty="0">
              <a:solidFill>
                <a:srgbClr val="17375E"/>
              </a:solidFill>
              <a:latin typeface="Arial" panose="020B0604020202020204" pitchFamily="34" charset="0"/>
              <a:cs typeface="Arial" panose="020B0604020202020204" pitchFamily="34" charset="0"/>
            </a:endParaRPr>
          </a:p>
        </p:txBody>
      </p:sp>
      <p:sp>
        <p:nvSpPr>
          <p:cNvPr id="8" name="Marcador de contenido 2"/>
          <p:cNvSpPr>
            <a:spLocks noGrp="1"/>
          </p:cNvSpPr>
          <p:nvPr/>
        </p:nvSpPr>
        <p:spPr>
          <a:xfrm>
            <a:off x="620395" y="4506595"/>
            <a:ext cx="6953250" cy="2483485"/>
          </a:xfrm>
          <a:prstGeom prst="rect">
            <a:avLst/>
          </a:prstGeom>
          <a:noFill/>
          <a:ln w="9525">
            <a:noFill/>
          </a:ln>
        </p:spPr>
        <p:txBody>
          <a:bodyPr vert="horz" wrap="square" lIns="130055" tIns="65028" rIns="130055" bIns="65028" numCol="1" anchor="t" anchorCtr="0" compatLnSpc="1"/>
          <a:lstStyle>
            <a:lvl1pPr marL="487680" indent="-487680" algn="l" defTabSz="649605" rtl="0" eaLnBrk="0" fontAlgn="base" hangingPunct="0">
              <a:spcBef>
                <a:spcPct val="20000"/>
              </a:spcBef>
              <a:spcAft>
                <a:spcPct val="0"/>
              </a:spcAft>
              <a:buFont typeface="Arial" panose="020B0604020202020204" pitchFamily="34" charset="0"/>
              <a:buChar char="•"/>
              <a:defRPr sz="4600" kern="1200">
                <a:solidFill>
                  <a:schemeClr val="tx1"/>
                </a:solidFill>
                <a:latin typeface="+mn-lt"/>
                <a:ea typeface="MS PGothic" panose="020B0600070205080204" charset="-128"/>
                <a:cs typeface="MS PGothic" panose="020B0600070205080204" charset="-128"/>
              </a:defRPr>
            </a:lvl1pPr>
            <a:lvl2pPr marL="1056005" indent="-406400" algn="l" defTabSz="649605"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S PGothic" panose="020B0600070205080204" charset="-128"/>
                <a:cs typeface="+mn-cs"/>
              </a:defRPr>
            </a:lvl2pPr>
            <a:lvl3pPr marL="1625600" indent="-323850" algn="l" defTabSz="649605"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S PGothic" panose="020B0600070205080204" charset="-128"/>
                <a:cs typeface="+mn-cs"/>
              </a:defRPr>
            </a:lvl3pPr>
            <a:lvl4pPr marL="2275205" indent="-323850" algn="l" defTabSz="649605"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charset="-128"/>
                <a:cs typeface="+mn-cs"/>
              </a:defRPr>
            </a:lvl4pPr>
            <a:lvl5pPr marL="2926080" indent="-323850" algn="l" defTabSz="649605"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charset="-128"/>
                <a:cs typeface="+mn-cs"/>
              </a:defRPr>
            </a:lvl5pPr>
            <a:lvl6pPr marL="357632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6pPr>
            <a:lvl7pPr marL="422656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7pPr>
            <a:lvl8pPr marL="487680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8pPr>
            <a:lvl9pPr marL="552704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9pPr>
          </a:lstStyle>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r>
              <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1. What EE initiatives by the citizens can contribute against COVID-19 mis/disinformation among the population in the context of China?</a:t>
            </a: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r>
              <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2. How is citizen participation in these initiatives to promote health measures before COVID-19?</a:t>
            </a: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a:p>
            <a:pPr marL="487680" marR="0" lvl="0" indent="-487680" algn="l" defTabSz="649605" rtl="0" eaLnBrk="1" fontAlgn="base" latinLnBrk="0" hangingPunct="1">
              <a:lnSpc>
                <a:spcPct val="100000"/>
              </a:lnSpc>
              <a:spcBef>
                <a:spcPct val="20000"/>
              </a:spcBef>
              <a:spcAft>
                <a:spcPct val="0"/>
              </a:spcAft>
              <a:buClrTx/>
              <a:buSzTx/>
              <a:buFont typeface="Arial" panose="020B0604020202020204" pitchFamily="34" charset="0"/>
              <a:buChar char="•"/>
              <a:defRPr/>
            </a:pPr>
            <a:r>
              <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rPr>
              <a:t>3. What are the narratives and communicative strategies mobilized on social media for this purpose?</a:t>
            </a: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S PGothic" panose="020B0600070205080204" charset="-128"/>
              <a:cs typeface="Arial" panose="020B0604020202020204" pitchFamily="34" charset="0"/>
            </a:endParaRPr>
          </a:p>
        </p:txBody>
      </p:sp>
      <p:sp>
        <p:nvSpPr>
          <p:cNvPr id="9" name="Título 1"/>
          <p:cNvSpPr>
            <a:spLocks noGrp="1"/>
          </p:cNvSpPr>
          <p:nvPr/>
        </p:nvSpPr>
        <p:spPr>
          <a:xfrm>
            <a:off x="620395" y="7014210"/>
            <a:ext cx="8055610" cy="751205"/>
          </a:xfrm>
          <a:prstGeom prst="rect">
            <a:avLst/>
          </a:prstGeom>
          <a:noFill/>
          <a:ln w="9525">
            <a:noFill/>
          </a:ln>
        </p:spPr>
        <p:txBody>
          <a:bodyPr vert="horz" wrap="square" lIns="130055" tIns="65028" rIns="130055" bIns="65028" anchor="ctr" anchorCtr="0"/>
          <a:lstStyle>
            <a:lvl1pPr algn="ctr" defTabSz="649605" rtl="0" eaLnBrk="0" fontAlgn="base" hangingPunct="0">
              <a:spcBef>
                <a:spcPct val="0"/>
              </a:spcBef>
              <a:spcAft>
                <a:spcPct val="0"/>
              </a:spcAft>
              <a:defRPr sz="6300" kern="1200">
                <a:solidFill>
                  <a:schemeClr val="tx1"/>
                </a:solidFill>
                <a:latin typeface="+mj-lt"/>
                <a:ea typeface="MS PGothic" panose="020B0600070205080204" charset="-128"/>
                <a:cs typeface="MS PGothic" panose="020B0600070205080204" charset="-128"/>
              </a:defRPr>
            </a:lvl1pPr>
            <a:lvl2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2pPr>
            <a:lvl3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3pPr>
            <a:lvl4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4pPr>
            <a:lvl5pPr algn="ctr" defTabSz="649605" rtl="0" eaLnBrk="0" fontAlgn="base" hangingPunct="0">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5pPr>
            <a:lvl6pPr marL="4572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6pPr>
            <a:lvl7pPr marL="9144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7pPr>
            <a:lvl8pPr marL="13716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8pPr>
            <a:lvl9pPr marL="1828800" algn="ctr" defTabSz="649605" rtl="0" fontAlgn="base">
              <a:spcBef>
                <a:spcPct val="0"/>
              </a:spcBef>
              <a:spcAft>
                <a:spcPct val="0"/>
              </a:spcAft>
              <a:defRPr sz="6300">
                <a:solidFill>
                  <a:schemeClr val="tx1"/>
                </a:solidFill>
                <a:latin typeface="Calibri" panose="020F0502020204030204" charset="0"/>
                <a:ea typeface="MS PGothic" panose="020B0600070205080204" charset="-128"/>
                <a:cs typeface="MS PGothic" panose="020B0600070205080204" charset="-128"/>
              </a:defRPr>
            </a:lvl9pPr>
          </a:lstStyle>
          <a:p>
            <a:pPr algn="l" eaLnBrk="1" hangingPunct="1"/>
            <a:r>
              <a:rPr lang="en-US" altLang="zh-CN" sz="2400" dirty="0">
                <a:solidFill>
                  <a:srgbClr val="17375E"/>
                </a:solidFill>
                <a:latin typeface="Arial" panose="020B0604020202020204" pitchFamily="34" charset="0"/>
                <a:cs typeface="Arial" panose="020B0604020202020204" pitchFamily="34" charset="0"/>
              </a:rPr>
              <a:t>Conceptual framework</a:t>
            </a:r>
            <a:endParaRPr lang="en-US" altLang="zh-CN" sz="2400" dirty="0">
              <a:solidFill>
                <a:srgbClr val="17375E"/>
              </a:solidFill>
              <a:latin typeface="Arial" panose="020B0604020202020204" pitchFamily="34" charset="0"/>
              <a:cs typeface="Arial" panose="020B0604020202020204" pitchFamily="34" charset="0"/>
            </a:endParaRPr>
          </a:p>
        </p:txBody>
      </p:sp>
      <p:sp>
        <p:nvSpPr>
          <p:cNvPr id="10" name="Marcador de contenido 2"/>
          <p:cNvSpPr>
            <a:spLocks noGrp="1"/>
          </p:cNvSpPr>
          <p:nvPr/>
        </p:nvSpPr>
        <p:spPr>
          <a:xfrm>
            <a:off x="658495" y="7732395"/>
            <a:ext cx="6231255" cy="1737995"/>
          </a:xfrm>
          <a:prstGeom prst="rect">
            <a:avLst/>
          </a:prstGeom>
          <a:noFill/>
          <a:ln w="9525">
            <a:noFill/>
          </a:ln>
        </p:spPr>
        <p:txBody>
          <a:bodyPr vert="horz" wrap="square" lIns="130055" tIns="65028" rIns="130055" bIns="65028" numCol="1" rtlCol="0" anchor="t" anchorCtr="0" compatLnSpc="1"/>
          <a:lstStyle>
            <a:lvl1pPr marL="487680" indent="-487680" algn="l" defTabSz="649605" rtl="0" eaLnBrk="0" fontAlgn="base" hangingPunct="0">
              <a:spcBef>
                <a:spcPct val="20000"/>
              </a:spcBef>
              <a:spcAft>
                <a:spcPct val="0"/>
              </a:spcAft>
              <a:buFont typeface="Arial" panose="020B0604020202020204" pitchFamily="34" charset="0"/>
              <a:buChar char="•"/>
              <a:defRPr sz="4600" kern="1200">
                <a:solidFill>
                  <a:schemeClr val="tx1"/>
                </a:solidFill>
                <a:latin typeface="+mn-lt"/>
                <a:ea typeface="MS PGothic" panose="020B0600070205080204" charset="-128"/>
                <a:cs typeface="MS PGothic" panose="020B0600070205080204" charset="-128"/>
              </a:defRPr>
            </a:lvl1pPr>
            <a:lvl2pPr marL="1056005" indent="-406400" algn="l" defTabSz="649605"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S PGothic" panose="020B0600070205080204" charset="-128"/>
                <a:cs typeface="+mn-cs"/>
              </a:defRPr>
            </a:lvl2pPr>
            <a:lvl3pPr marL="1625600" indent="-323850" algn="l" defTabSz="649605"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S PGothic" panose="020B0600070205080204" charset="-128"/>
                <a:cs typeface="+mn-cs"/>
              </a:defRPr>
            </a:lvl3pPr>
            <a:lvl4pPr marL="2275205" indent="-323850" algn="l" defTabSz="649605"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charset="-128"/>
                <a:cs typeface="+mn-cs"/>
              </a:defRPr>
            </a:lvl4pPr>
            <a:lvl5pPr marL="2926080" indent="-323850" algn="l" defTabSz="649605"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charset="-128"/>
                <a:cs typeface="+mn-cs"/>
              </a:defRPr>
            </a:lvl5pPr>
            <a:lvl6pPr marL="357632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6pPr>
            <a:lvl7pPr marL="422656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7pPr>
            <a:lvl8pPr marL="487680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8pPr>
            <a:lvl9pPr marL="5527040" indent="-325120" algn="l" defTabSz="650240" rtl="0" eaLnBrk="1" latinLnBrk="0" hangingPunct="1">
              <a:spcBef>
                <a:spcPct val="20000"/>
              </a:spcBef>
              <a:buFont typeface="Arial" panose="020B0604020202020204"/>
              <a:buChar char="•"/>
              <a:defRPr sz="2800" kern="1200">
                <a:solidFill>
                  <a:schemeClr val="tx1"/>
                </a:solidFill>
                <a:latin typeface="+mn-lt"/>
                <a:ea typeface="+mn-ea"/>
                <a:cs typeface="+mn-cs"/>
              </a:defRPr>
            </a:lvl9pPr>
          </a:lstStyle>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Communication for Development (Servaes, 2002; Marí, 2020) and its subsequent evolution towards Communication for Social Change (Gumucio-Dagron &amp; Tufte, 2006) </a:t>
            </a: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Culture-centered Approach (CCA) (Dutta, 2004, 2007, 2008).</a:t>
            </a: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14338" name="Título 1"/>
          <p:cNvSpPr>
            <a:spLocks noGrp="1"/>
          </p:cNvSpPr>
          <p:nvPr>
            <p:ph type="title" hasCustomPrompt="1"/>
          </p:nvPr>
        </p:nvSpPr>
        <p:spPr>
          <a:xfrm>
            <a:off x="489585" y="1122045"/>
            <a:ext cx="9149715" cy="1024255"/>
          </a:xfrm>
        </p:spPr>
        <p:txBody>
          <a:bodyPr vert="horz" wrap="square" lIns="130055" tIns="65028" rIns="130055" bIns="65028" anchor="ctr" anchorCtr="0"/>
          <a:lstStyle/>
          <a:p>
            <a:pPr eaLnBrk="1" hangingPunct="1"/>
            <a:r>
              <a:rPr lang="en-US" altLang="zh-CN" sz="5700" dirty="0">
                <a:solidFill>
                  <a:srgbClr val="17375E"/>
                </a:solidFill>
                <a:latin typeface="Arial" panose="020B0604020202020204" pitchFamily="34" charset="0"/>
                <a:cs typeface="Arial" panose="020B0604020202020204" pitchFamily="34" charset="0"/>
              </a:rPr>
              <a:t>Methodological Concept:</a:t>
            </a:r>
            <a:endParaRPr lang="en-US" altLang="zh-CN" sz="5700" dirty="0">
              <a:solidFill>
                <a:srgbClr val="17375E"/>
              </a:solidFill>
              <a:latin typeface="Arial" panose="020B0604020202020204" pitchFamily="34" charset="0"/>
              <a:cs typeface="Arial" panose="020B0604020202020204" pitchFamily="34" charset="0"/>
            </a:endParaRPr>
          </a:p>
        </p:txBody>
      </p:sp>
      <p:sp>
        <p:nvSpPr>
          <p:cNvPr id="5" name="Marcador de contenido 2"/>
          <p:cNvSpPr>
            <a:spLocks noGrp="1"/>
          </p:cNvSpPr>
          <p:nvPr>
            <p:ph idx="1" hasCustomPrompt="1"/>
          </p:nvPr>
        </p:nvSpPr>
        <p:spPr>
          <a:xfrm>
            <a:off x="230505" y="2508250"/>
            <a:ext cx="9643745" cy="3674745"/>
          </a:xfrm>
        </p:spPr>
        <p:txBody>
          <a:bodyPr vert="horz" wrap="square" lIns="130055" tIns="65028" rIns="130055" bIns="65028" numCol="1" rtlCol="0" anchor="t" anchorCtr="0" compatLnSpc="1"/>
          <a:lstStyle/>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s-ES_tradnl" sz="1800" b="1"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Case studies</a:t>
            </a: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 </a:t>
            </a:r>
            <a:r>
              <a:rPr lang="en-US" alt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a:t>
            </a: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Snow &amp; Trom</a:t>
            </a:r>
            <a:r>
              <a:rPr lang="en-US" alt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 </a:t>
            </a: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2002</a:t>
            </a:r>
            <a:r>
              <a:rPr lang="en-US" alt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 p.</a:t>
            </a: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147): </a:t>
            </a:r>
            <a:endPar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n-US" alt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I</a:t>
            </a: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nvestigation and analysis of an instance or variant of some bounded social phenomenon that seek to generate a rich detailed and “think” elaboration of the phenomenon studied through the use and triangulation of multiple methods or procedures that include but are not limited to qualitative techniques”. </a:t>
            </a:r>
            <a:endPar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n-US" altLang="es-ES_tradnl" sz="1800" b="1"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C</a:t>
            </a:r>
            <a:r>
              <a:rPr lang="es-ES_tradnl" sz="1800" b="1"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ontent analysis</a:t>
            </a: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 (Berelson 1952, p.18</a:t>
            </a:r>
            <a:r>
              <a:rPr lang="en-US" alt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 </a:t>
            </a: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Holsti</a:t>
            </a:r>
            <a:r>
              <a:rPr lang="en-US" alt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 </a:t>
            </a: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1969, p.14)</a:t>
            </a:r>
            <a:r>
              <a:rPr lang="en-US" alt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a:t>
            </a:r>
            <a:endParaRPr lang="en-US" alt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n-US" alt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A</a:t>
            </a: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 research technique that objectively, systematically and quantitatively describes the manifest content of communication</a:t>
            </a:r>
            <a:r>
              <a:rPr lang="en-US" alt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a:t>
            </a:r>
            <a:r>
              <a:rPr lang="es-ES_tradnl"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 that can be inferred by objectively and systematically identifying the specific characteristics of information. </a:t>
            </a:r>
            <a:endParaRPr kumimoji="0" lang="es-ES_tradnl" altLang="es-ES_tradnl" sz="1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5" name="Marcador de contenido 2"/>
          <p:cNvSpPr>
            <a:spLocks noGrp="1"/>
          </p:cNvSpPr>
          <p:nvPr>
            <p:ph sz="half" idx="1" hasCustomPrompt="1"/>
          </p:nvPr>
        </p:nvSpPr>
        <p:spPr>
          <a:xfrm>
            <a:off x="3823335" y="6858000"/>
            <a:ext cx="2923540" cy="497205"/>
          </a:xfrm>
        </p:spPr>
        <p:txBody>
          <a:bodyPr vert="horz" wrap="square" lIns="130055" tIns="65028" rIns="130055" bIns="65028" numCol="1" rtlCol="0" anchor="t" anchorCtr="0" compatLnSpc="1"/>
          <a:lstStyle/>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a:t>
            </a:r>
            <a:r>
              <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 series of</a:t>
            </a:r>
            <a:r>
              <a:rPr kumimoji="0" 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 cartoons</a:t>
            </a:r>
            <a:r>
              <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 by Baicha</a:t>
            </a:r>
            <a:endParaRPr kumimoji="0" 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altLang="es-ES_tradnl"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p:txBody>
      </p:sp>
      <p:pic>
        <p:nvPicPr>
          <p:cNvPr id="7" name="内容占位符 6"/>
          <p:cNvPicPr>
            <a:picLocks noGrp="1" noChangeAspect="1"/>
          </p:cNvPicPr>
          <p:nvPr>
            <p:ph sz="half" idx="2"/>
          </p:nvPr>
        </p:nvPicPr>
        <p:blipFill>
          <a:blip r:embed="rId2"/>
          <a:stretch>
            <a:fillRect/>
          </a:stretch>
        </p:blipFill>
        <p:spPr>
          <a:xfrm>
            <a:off x="0" y="0"/>
            <a:ext cx="8022590" cy="5111115"/>
          </a:xfrm>
          <a:prstGeom prst="rect">
            <a:avLst/>
          </a:prstGeom>
          <a:noFill/>
          <a:ln w="9525">
            <a:noFill/>
          </a:ln>
        </p:spPr>
      </p:pic>
      <p:pic>
        <p:nvPicPr>
          <p:cNvPr id="2" name="图片 1"/>
          <p:cNvPicPr>
            <a:picLocks noChangeAspect="1"/>
          </p:cNvPicPr>
          <p:nvPr/>
        </p:nvPicPr>
        <p:blipFill>
          <a:blip r:embed="rId3"/>
          <a:stretch>
            <a:fillRect/>
          </a:stretch>
        </p:blipFill>
        <p:spPr>
          <a:xfrm>
            <a:off x="6784340" y="3545205"/>
            <a:ext cx="6226810" cy="6211570"/>
          </a:xfrm>
          <a:prstGeom prst="rect">
            <a:avLst/>
          </a:prstGeom>
        </p:spPr>
      </p:pic>
      <p:sp>
        <p:nvSpPr>
          <p:cNvPr id="6" name="Marcador de contenido 2"/>
          <p:cNvSpPr>
            <a:spLocks noGrp="1"/>
          </p:cNvSpPr>
          <p:nvPr/>
        </p:nvSpPr>
        <p:spPr>
          <a:xfrm>
            <a:off x="8171180" y="1543685"/>
            <a:ext cx="4647565" cy="831850"/>
          </a:xfrm>
          <a:prstGeom prst="rect">
            <a:avLst/>
          </a:prstGeom>
          <a:noFill/>
          <a:ln w="9525">
            <a:noFill/>
          </a:ln>
        </p:spPr>
        <p:txBody>
          <a:bodyPr vert="horz" wrap="square" lIns="130055" tIns="65028" rIns="130055" bIns="65028" numCol="1" rtlCol="0" anchor="t" anchorCtr="0" compatLnSpc="1"/>
          <a:lstStyle>
            <a:lvl1pPr marL="487680" indent="-487680" algn="l" defTabSz="649605"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S PGothic" panose="020B0600070205080204" charset="-128"/>
                <a:cs typeface="MS PGothic" panose="020B0600070205080204" charset="-128"/>
              </a:defRPr>
            </a:lvl1pPr>
            <a:lvl2pPr marL="1056005" indent="-406400" algn="l" defTabSz="649605"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S PGothic" panose="020B0600070205080204" charset="-128"/>
                <a:cs typeface="+mn-cs"/>
              </a:defRPr>
            </a:lvl2pPr>
            <a:lvl3pPr marL="1625600" indent="-323850" algn="l" defTabSz="649605"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charset="-128"/>
                <a:cs typeface="+mn-cs"/>
              </a:defRPr>
            </a:lvl3pPr>
            <a:lvl4pPr marL="2275205" indent="-323850" algn="l" defTabSz="649605"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S PGothic" panose="020B0600070205080204" charset="-128"/>
                <a:cs typeface="+mn-cs"/>
              </a:defRPr>
            </a:lvl4pPr>
            <a:lvl5pPr marL="2926080" indent="-323850" algn="l" defTabSz="649605"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S PGothic" panose="020B0600070205080204" charset="-128"/>
                <a:cs typeface="+mn-cs"/>
              </a:defRPr>
            </a:lvl5pPr>
            <a:lvl6pPr marL="3576320" indent="-325120" algn="l" defTabSz="650240" rtl="0" eaLnBrk="1" latinLnBrk="0" hangingPunct="1">
              <a:spcBef>
                <a:spcPct val="20000"/>
              </a:spcBef>
              <a:buFont typeface="Arial" panose="020B0604020202020204"/>
              <a:buChar char="•"/>
              <a:defRPr sz="2600" kern="1200">
                <a:solidFill>
                  <a:schemeClr val="tx1"/>
                </a:solidFill>
                <a:latin typeface="+mn-lt"/>
                <a:ea typeface="+mn-ea"/>
                <a:cs typeface="+mn-cs"/>
              </a:defRPr>
            </a:lvl6pPr>
            <a:lvl7pPr marL="4226560" indent="-325120" algn="l" defTabSz="650240" rtl="0" eaLnBrk="1" latinLnBrk="0" hangingPunct="1">
              <a:spcBef>
                <a:spcPct val="20000"/>
              </a:spcBef>
              <a:buFont typeface="Arial" panose="020B0604020202020204"/>
              <a:buChar char="•"/>
              <a:defRPr sz="2600" kern="1200">
                <a:solidFill>
                  <a:schemeClr val="tx1"/>
                </a:solidFill>
                <a:latin typeface="+mn-lt"/>
                <a:ea typeface="+mn-ea"/>
                <a:cs typeface="+mn-cs"/>
              </a:defRPr>
            </a:lvl7pPr>
            <a:lvl8pPr marL="4876800" indent="-325120" algn="l" defTabSz="650240" rtl="0" eaLnBrk="1" latinLnBrk="0" hangingPunct="1">
              <a:spcBef>
                <a:spcPct val="20000"/>
              </a:spcBef>
              <a:buFont typeface="Arial" panose="020B0604020202020204"/>
              <a:buChar char="•"/>
              <a:defRPr sz="2600" kern="1200">
                <a:solidFill>
                  <a:schemeClr val="tx1"/>
                </a:solidFill>
                <a:latin typeface="+mn-lt"/>
                <a:ea typeface="+mn-ea"/>
                <a:cs typeface="+mn-cs"/>
              </a:defRPr>
            </a:lvl8pPr>
            <a:lvl9pPr marL="5527040" indent="-325120" algn="l" defTabSz="650240" rtl="0" eaLnBrk="1" latinLnBrk="0" hangingPunct="1">
              <a:spcBef>
                <a:spcPct val="20000"/>
              </a:spcBef>
              <a:buFont typeface="Arial" panose="020B0604020202020204"/>
              <a:buChar char="•"/>
              <a:defRPr sz="2600" kern="1200">
                <a:solidFill>
                  <a:schemeClr val="tx1"/>
                </a:solidFill>
                <a:latin typeface="+mn-lt"/>
                <a:ea typeface="+mn-ea"/>
                <a:cs typeface="+mn-cs"/>
              </a:defRPr>
            </a:lvl9pPr>
          </a:lstStyle>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a:t>
            </a:r>
            <a:r>
              <a:rPr kumimoji="0" 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 campaign of dubbing parody video</a:t>
            </a:r>
            <a:r>
              <a:rPr kumimoji="0" lang="en-US"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 by Y Show Club</a:t>
            </a:r>
            <a:endParaRPr kumimoji="0" 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s-ES_tradnl" altLang="es-ES_tradnl" sz="32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14338" name="Título 1"/>
          <p:cNvSpPr>
            <a:spLocks noGrp="1"/>
          </p:cNvSpPr>
          <p:nvPr>
            <p:ph type="title" hasCustomPrompt="1"/>
          </p:nvPr>
        </p:nvSpPr>
        <p:spPr>
          <a:xfrm>
            <a:off x="368935" y="892810"/>
            <a:ext cx="9149715" cy="1024255"/>
          </a:xfrm>
        </p:spPr>
        <p:txBody>
          <a:bodyPr vert="horz" wrap="square" lIns="130055" tIns="65028" rIns="130055" bIns="65028" anchor="ctr" anchorCtr="0"/>
          <a:lstStyle/>
          <a:p>
            <a:pPr eaLnBrk="1" hangingPunct="1"/>
            <a:r>
              <a:rPr lang="en-US" altLang="zh-CN" sz="5700" dirty="0">
                <a:solidFill>
                  <a:srgbClr val="17375E"/>
                </a:solidFill>
                <a:latin typeface="Arial" panose="020B0604020202020204" pitchFamily="34" charset="0"/>
                <a:cs typeface="Arial" panose="020B0604020202020204" pitchFamily="34" charset="0"/>
              </a:rPr>
              <a:t>Data Collection:</a:t>
            </a:r>
            <a:endParaRPr lang="es-ES" altLang="en-US" sz="5700" dirty="0">
              <a:solidFill>
                <a:srgbClr val="17375E"/>
              </a:solidFill>
              <a:latin typeface="Arial" panose="020B0604020202020204" pitchFamily="34" charset="0"/>
              <a:ea typeface="SimSun" panose="02010600030101010101" pitchFamily="2" charset="-122"/>
              <a:cs typeface="Arial" panose="020B0604020202020204" pitchFamily="34" charset="0"/>
            </a:endParaRPr>
          </a:p>
        </p:txBody>
      </p:sp>
      <p:sp>
        <p:nvSpPr>
          <p:cNvPr id="5" name="Marcador de contenido 2"/>
          <p:cNvSpPr>
            <a:spLocks noGrp="1"/>
          </p:cNvSpPr>
          <p:nvPr>
            <p:ph idx="1" hasCustomPrompt="1"/>
          </p:nvPr>
        </p:nvSpPr>
        <p:spPr>
          <a:xfrm>
            <a:off x="842645" y="2362200"/>
            <a:ext cx="8887460" cy="4742180"/>
          </a:xfrm>
        </p:spPr>
        <p:txBody>
          <a:bodyPr vert="horz" wrap="square" lIns="130055" tIns="65028" rIns="130055" bIns="65028" numCol="1" rtlCol="0" anchor="t" anchorCtr="0" compatLnSpc="1"/>
          <a:lstStyle/>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Case selection: on Sina Weibo (Mainstream Chinese social media) from 1st January 2020 to 31st March, 2020. </a:t>
            </a:r>
            <a:endPar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Selection criterion: the </a:t>
            </a:r>
            <a:r>
              <a:rPr lang="en-US" altLang="es-ES_tradnl" sz="24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Best Diffusion</a:t>
            </a:r>
            <a:r>
              <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 winners in the collection of the solicitation for creative digital contents named </a:t>
            </a:r>
            <a:r>
              <a:rPr kumimoji="0" lang="en-US" altLang="es-ES_tradnl" sz="2400" b="0" i="1"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Help Fight against the Pandemic with People’s Creation</a:t>
            </a:r>
            <a:r>
              <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 (16th of February- 15th of March in 2020) organized by the Coo.people.cn, which is a platform created by People.com owned by People’s Daily</a:t>
            </a:r>
            <a:endPar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Data and elements of analysis:</a:t>
            </a:r>
            <a:endPar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n-US" altLang="es-ES_tradnl" sz="24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The data of post time, number of reposts/comments/likes, and the top 50 hot comments  </a:t>
            </a:r>
            <a:endPar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Narrative, content form, culture elements and other content characteristics </a:t>
            </a:r>
            <a:endPar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altLang="es-ES_tradnl" sz="24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14338" name="Título 1"/>
          <p:cNvSpPr>
            <a:spLocks noGrp="1"/>
          </p:cNvSpPr>
          <p:nvPr>
            <p:ph type="title" hasCustomPrompt="1"/>
          </p:nvPr>
        </p:nvSpPr>
        <p:spPr>
          <a:xfrm>
            <a:off x="7515860" y="1125220"/>
            <a:ext cx="5487670" cy="478790"/>
          </a:xfrm>
        </p:spPr>
        <p:txBody>
          <a:bodyPr vert="horz" wrap="square" lIns="130055" tIns="65028" rIns="130055" bIns="65028" anchor="ctr" anchorCtr="0"/>
          <a:lstStyle/>
          <a:p>
            <a:pPr eaLnBrk="1" hangingPunct="1"/>
            <a:r>
              <a:rPr lang="en-US" altLang="zh-CN" sz="5700" dirty="0">
                <a:solidFill>
                  <a:srgbClr val="17375E"/>
                </a:solidFill>
                <a:latin typeface="Arial" panose="020B0604020202020204" pitchFamily="34" charset="0"/>
                <a:cs typeface="Arial" panose="020B0604020202020204" pitchFamily="34" charset="0"/>
              </a:rPr>
              <a:t>Data Analysis:</a:t>
            </a:r>
            <a:endParaRPr lang="en-US" altLang="zh-CN" sz="5700" dirty="0">
              <a:solidFill>
                <a:srgbClr val="17375E"/>
              </a:solidFill>
              <a:latin typeface="Arial" panose="020B0604020202020204" pitchFamily="34" charset="0"/>
              <a:cs typeface="Arial" panose="020B0604020202020204" pitchFamily="34" charset="0"/>
            </a:endParaRPr>
          </a:p>
        </p:txBody>
      </p:sp>
      <p:sp>
        <p:nvSpPr>
          <p:cNvPr id="5" name="Marcador de contenido 2"/>
          <p:cNvSpPr>
            <a:spLocks noGrp="1"/>
          </p:cNvSpPr>
          <p:nvPr>
            <p:ph idx="1" hasCustomPrompt="1"/>
          </p:nvPr>
        </p:nvSpPr>
        <p:spPr>
          <a:xfrm>
            <a:off x="4222750" y="2517140"/>
            <a:ext cx="8737600" cy="4742180"/>
          </a:xfrm>
        </p:spPr>
        <p:txBody>
          <a:bodyPr vert="horz" wrap="square" lIns="130055" tIns="65028" rIns="130055" bIns="65028" numCol="1" rtlCol="0" anchor="t" anchorCtr="0" compatLnSpc="1"/>
          <a:lstStyle/>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Dubbing parody video by Y Show Club</a:t>
            </a: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Account profile:</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 group of young volunteers of 80’ and 90’s generations who are fund of the classic Chinese series and willing to share their ideas of the hot social issues by their lifelike dubbing skills, without official or medical expert background. </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n-US" sz="20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Up to 2019, the team had more than 10 million followers on Sina Weibo, Tic Tok, YouTube and other social media platforms in total. </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Data of content:</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Almost 3,5m views, 7983 reposts and 14651 likes. </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Attitude and sentiment of the user feedback (comments):</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n-US" sz="20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The comments of this Weibo show a major positive attitude and clear message of willingness for spreading the message out.</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sz="half" idx="1"/>
          </p:nvPr>
        </p:nvPicPr>
        <p:blipFill>
          <a:blip r:embed="rId1"/>
          <a:stretch>
            <a:fillRect/>
          </a:stretch>
        </p:blipFill>
        <p:spPr>
          <a:xfrm>
            <a:off x="-129540" y="222885"/>
            <a:ext cx="6855460" cy="8841740"/>
          </a:xfrm>
          <a:prstGeom prst="rect">
            <a:avLst/>
          </a:prstGeom>
        </p:spPr>
      </p:pic>
      <p:pic>
        <p:nvPicPr>
          <p:cNvPr id="6" name="内容占位符 5"/>
          <p:cNvPicPr>
            <a:picLocks noGrp="1" noChangeAspect="1"/>
          </p:cNvPicPr>
          <p:nvPr>
            <p:ph sz="half" idx="2"/>
          </p:nvPr>
        </p:nvPicPr>
        <p:blipFill>
          <a:blip r:embed="rId2"/>
          <a:stretch>
            <a:fillRect/>
          </a:stretch>
        </p:blipFill>
        <p:spPr>
          <a:xfrm>
            <a:off x="6456680" y="200025"/>
            <a:ext cx="6607175" cy="88646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14338" name="Título 1"/>
          <p:cNvSpPr>
            <a:spLocks noGrp="1"/>
          </p:cNvSpPr>
          <p:nvPr>
            <p:ph type="title" hasCustomPrompt="1"/>
          </p:nvPr>
        </p:nvSpPr>
        <p:spPr>
          <a:xfrm>
            <a:off x="264795" y="1185545"/>
            <a:ext cx="5487670" cy="478790"/>
          </a:xfrm>
        </p:spPr>
        <p:txBody>
          <a:bodyPr vert="horz" wrap="square" lIns="130055" tIns="65028" rIns="130055" bIns="65028" anchor="ctr" anchorCtr="0"/>
          <a:lstStyle/>
          <a:p>
            <a:pPr eaLnBrk="1" hangingPunct="1"/>
            <a:r>
              <a:rPr lang="en-US" altLang="zh-CN" sz="5700" dirty="0">
                <a:solidFill>
                  <a:srgbClr val="17375E"/>
                </a:solidFill>
                <a:latin typeface="Arial" panose="020B0604020202020204" pitchFamily="34" charset="0"/>
                <a:cs typeface="Arial" panose="020B0604020202020204" pitchFamily="34" charset="0"/>
              </a:rPr>
              <a:t>Data Analysis:</a:t>
            </a:r>
            <a:endParaRPr lang="en-US" altLang="zh-CN" sz="5700" dirty="0">
              <a:solidFill>
                <a:srgbClr val="17375E"/>
              </a:solidFill>
              <a:latin typeface="Arial" panose="020B0604020202020204" pitchFamily="34" charset="0"/>
              <a:cs typeface="Arial" panose="020B0604020202020204" pitchFamily="34" charset="0"/>
            </a:endParaRPr>
          </a:p>
        </p:txBody>
      </p:sp>
      <p:sp>
        <p:nvSpPr>
          <p:cNvPr id="5" name="Marcador de contenido 2"/>
          <p:cNvSpPr>
            <a:spLocks noGrp="1"/>
          </p:cNvSpPr>
          <p:nvPr>
            <p:ph idx="1" hasCustomPrompt="1"/>
          </p:nvPr>
        </p:nvSpPr>
        <p:spPr>
          <a:xfrm>
            <a:off x="675640" y="2372360"/>
            <a:ext cx="8737600" cy="4742180"/>
          </a:xfrm>
        </p:spPr>
        <p:txBody>
          <a:bodyPr vert="horz" wrap="square" lIns="130055" tIns="65028" rIns="130055" bIns="65028" numCol="1" rtlCol="0" anchor="t" anchorCtr="0" compatLnSpc="1"/>
          <a:lstStyle/>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Dubbing parody video by Y Show Club</a:t>
            </a: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0" marR="0" lvl="0" indent="0" algn="l" defTabSz="650240" rtl="0" eaLnBrk="1" fontAlgn="auto" latinLnBrk="0" hangingPunct="1">
              <a:lnSpc>
                <a:spcPct val="100000"/>
              </a:lnSpc>
              <a:spcBef>
                <a:spcPct val="20000"/>
              </a:spcBef>
              <a:spcAft>
                <a:spcPts val="0"/>
              </a:spcAft>
              <a:buClrTx/>
              <a:buSzTx/>
              <a:buFont typeface="Arial" panose="020B0604020202020204"/>
              <a:buNone/>
              <a:defRPr/>
            </a:pP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Several classic and unforgettable Chinese series and movie clips that accompany the public for generations with the replacement of the original lines by COVID-19 prevention measures by jokes and parady storytelling narrative: </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My Fair Princess (1998), </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Hail the Judge (1994)</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Empresses in the Palace (2011)</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ER Doctors (2017)</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 Chinese Odyssey Part One: Pandora's Box (1995)</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The Legend of White Snake (1992)</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In the end of video, the production team also incorporated their reminds and kind words to audience as well as the official source from where they conceived the health information and prevention measures, which is Committee of Chinese Medical Doctor Association. </a:t>
            </a:r>
            <a:endParaRPr kumimoji="0" lang="en-US" sz="20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0" marR="0" lvl="0" indent="0" algn="l" defTabSz="650240" rtl="0" eaLnBrk="1" fontAlgn="auto" latinLnBrk="0" hangingPunct="1">
              <a:lnSpc>
                <a:spcPct val="100000"/>
              </a:lnSpc>
              <a:spcBef>
                <a:spcPct val="20000"/>
              </a:spcBef>
              <a:spcAft>
                <a:spcPts val="0"/>
              </a:spcAft>
              <a:buClrTx/>
              <a:buSzTx/>
              <a:buFont typeface="Arial" panose="020B0604020202020204"/>
              <a:buNone/>
              <a:defRPr/>
            </a:pPr>
            <a:endParaRPr kumimoji="0" lang="en-US"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14338" name="Título 1"/>
          <p:cNvSpPr>
            <a:spLocks noGrp="1"/>
          </p:cNvSpPr>
          <p:nvPr>
            <p:ph type="title" hasCustomPrompt="1"/>
          </p:nvPr>
        </p:nvSpPr>
        <p:spPr>
          <a:xfrm>
            <a:off x="7503795" y="666750"/>
            <a:ext cx="5487670" cy="478790"/>
          </a:xfrm>
        </p:spPr>
        <p:txBody>
          <a:bodyPr vert="horz" wrap="square" lIns="130055" tIns="65028" rIns="130055" bIns="65028" anchor="ctr" anchorCtr="0"/>
          <a:lstStyle/>
          <a:p>
            <a:pPr eaLnBrk="1" hangingPunct="1"/>
            <a:r>
              <a:rPr lang="en-US" altLang="zh-CN" sz="5700" dirty="0">
                <a:solidFill>
                  <a:srgbClr val="17375E"/>
                </a:solidFill>
                <a:latin typeface="Arial" panose="020B0604020202020204" pitchFamily="34" charset="0"/>
                <a:cs typeface="Arial" panose="020B0604020202020204" pitchFamily="34" charset="0"/>
              </a:rPr>
              <a:t>Data Analysis:</a:t>
            </a:r>
            <a:endParaRPr lang="en-US" altLang="zh-CN" sz="5700" dirty="0">
              <a:solidFill>
                <a:srgbClr val="17375E"/>
              </a:solidFill>
              <a:latin typeface="Arial" panose="020B0604020202020204" pitchFamily="34" charset="0"/>
              <a:cs typeface="Arial" panose="020B0604020202020204" pitchFamily="34" charset="0"/>
            </a:endParaRPr>
          </a:p>
        </p:txBody>
      </p:sp>
      <p:sp>
        <p:nvSpPr>
          <p:cNvPr id="5" name="Marcador de contenido 2"/>
          <p:cNvSpPr>
            <a:spLocks noGrp="1"/>
          </p:cNvSpPr>
          <p:nvPr>
            <p:ph idx="1" hasCustomPrompt="1"/>
          </p:nvPr>
        </p:nvSpPr>
        <p:spPr>
          <a:xfrm>
            <a:off x="4065905" y="1853565"/>
            <a:ext cx="8737600" cy="4742180"/>
          </a:xfrm>
        </p:spPr>
        <p:txBody>
          <a:bodyPr vert="horz" wrap="square" lIns="130055" tIns="65028" rIns="130055" bIns="65028" numCol="1" rtlCol="0" anchor="t" anchorCtr="0" compatLnSpc="1"/>
          <a:lstStyle/>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18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Cartoon by Baicha</a:t>
            </a:r>
            <a:r>
              <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t>
            </a: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n-US"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Account profile:</a:t>
            </a: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One of the most popular cartoonists on social media platformsreator and the author of the cartoon series </a:t>
            </a:r>
            <a:r>
              <a:rPr kumimoji="0" lang="en-US" sz="1800" b="0" i="1"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I Like that You Don’t Like What I Do, But Can Do Nothing about It</a:t>
            </a:r>
            <a:r>
              <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 with the leading protagonist his cat Wuhuang,  his dog Bazhahei and their friends cat Aobai and dog Niuneng.</a:t>
            </a: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lang="en-US"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rPr>
              <a:t>Over 5m followers on Sina Weibo</a:t>
            </a:r>
            <a:endParaRPr lang="en-US" sz="180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sym typeface="+mn-ea"/>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Data of content:</a:t>
            </a: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5295 reposts and 16146 likes. </a:t>
            </a: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Attitude and sentiment of the user feedback (comments):</a:t>
            </a: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In the comments, it shows a major attitude of affection of the figures in those illustrations, while there’re also some comments clearly expressing their consensus of the content and willingness of reposting for both the intentions of helping people around them protect themselves and relieving the fear, anxiety and confusion of the coronavirus by learning correct health information. </a:t>
            </a: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r>
              <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rPr>
              <a:t>There’s also comment saying that she’s reviewing the illustrations again here right after checking up the same content on his official account in another social media platform WeChat. </a:t>
            </a:r>
            <a:endParaRPr kumimoji="0" lang="en-US" sz="18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a:p>
            <a:pPr marL="487680" marR="0" lvl="0" indent="-487680" algn="l" defTabSz="650240" rtl="0" eaLnBrk="1" fontAlgn="auto" latinLnBrk="0" hangingPunct="1">
              <a:lnSpc>
                <a:spcPct val="100000"/>
              </a:lnSpc>
              <a:spcBef>
                <a:spcPct val="20000"/>
              </a:spcBef>
              <a:spcAft>
                <a:spcPts val="0"/>
              </a:spcAft>
              <a:buClrTx/>
              <a:buSzTx/>
              <a:buFont typeface="Arial" panose="020B0604020202020204"/>
              <a:buChar char="•"/>
              <a:defRPr/>
            </a:pPr>
            <a:endParaRPr kumimoji="0" lang="en-US" sz="1600" b="0"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tags/tag1.xml><?xml version="1.0" encoding="utf-8"?>
<p:tagLst xmlns:p="http://schemas.openxmlformats.org/presentationml/2006/main">
  <p:tag name="KSO_WM_UNIT_PLACING_PICTURE_USER_VIEWPORT" val="{&quot;height&quot;:1413,&quot;width&quot;:12019}"/>
</p:tagLst>
</file>

<file path=ppt/tags/tag2.xml><?xml version="1.0" encoding="utf-8"?>
<p:tagLst xmlns:p="http://schemas.openxmlformats.org/presentationml/2006/main">
  <p:tag name="COMMONDATA" val="eyJoZGlkIjoiOWNlYmJjMjBkZjBlZjVlMWNmYWRiNTU0MmY3ZjJmOTIifQ=="/>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360DE83AB5FD40B8D597C091A86769" ma:contentTypeVersion="16" ma:contentTypeDescription="Crée un document." ma:contentTypeScope="" ma:versionID="0c620889a90334d1f8fcec21d6653e9e">
  <xsd:schema xmlns:xsd="http://www.w3.org/2001/XMLSchema" xmlns:xs="http://www.w3.org/2001/XMLSchema" xmlns:p="http://schemas.microsoft.com/office/2006/metadata/properties" xmlns:ns2="641f41f7-597d-4de3-889f-a9fa275aa0e9" xmlns:ns3="56dc9712-fdda-4c88-acd0-8c37e7566f5a" targetNamespace="http://schemas.microsoft.com/office/2006/metadata/properties" ma:root="true" ma:fieldsID="f22824aa5126ca8f21b82fbfa51db56a" ns2:_="" ns3:_="">
    <xsd:import namespace="641f41f7-597d-4de3-889f-a9fa275aa0e9"/>
    <xsd:import namespace="56dc9712-fdda-4c88-acd0-8c37e7566f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1f41f7-597d-4de3-889f-a9fa275aa0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6e87909b-6f91-4c34-a78b-ec0d666c48e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6dc9712-fdda-4c88-acd0-8c37e7566f5a"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d56e091-d7d9-44c1-900b-318042d2aeb0}" ma:internalName="TaxCatchAll" ma:showField="CatchAllData" ma:web="56dc9712-fdda-4c88-acd0-8c37e7566f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D0FADE-2BF1-4619-94D4-03D50F622CCD}"/>
</file>

<file path=customXml/itemProps2.xml><?xml version="1.0" encoding="utf-8"?>
<ds:datastoreItem xmlns:ds="http://schemas.openxmlformats.org/officeDocument/2006/customXml" ds:itemID="{1D237AEE-5084-4C7A-8C15-FCC9DDE063D1}"/>
</file>

<file path=docProps/app.xml><?xml version="1.0" encoding="utf-8"?>
<Properties xmlns="http://schemas.openxmlformats.org/officeDocument/2006/extended-properties" xmlns:vt="http://schemas.openxmlformats.org/officeDocument/2006/docPropsVTypes">
  <TotalTime>0</TotalTime>
  <Words>7798</Words>
  <Application>WPS 演示</Application>
  <PresentationFormat>Custom</PresentationFormat>
  <Paragraphs>172</Paragraphs>
  <Slides>15</Slides>
  <Notes>6</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15</vt:i4>
      </vt:variant>
    </vt:vector>
  </HeadingPairs>
  <TitlesOfParts>
    <vt:vector size="26" baseType="lpstr">
      <vt:lpstr>Arial</vt:lpstr>
      <vt:lpstr>SimSun</vt:lpstr>
      <vt:lpstr>Wingdings</vt:lpstr>
      <vt:lpstr>MS PGothic</vt:lpstr>
      <vt:lpstr>Calibri</vt:lpstr>
      <vt:lpstr>Arial</vt:lpstr>
      <vt:lpstr>DejaVu Sans</vt:lpstr>
      <vt:lpstr>Microsoft YaHei</vt:lpstr>
      <vt:lpstr>Arial Unicode MS</vt:lpstr>
      <vt:lpstr>Tema de Office</vt:lpstr>
      <vt:lpstr>1_Tema de Office</vt:lpstr>
      <vt:lpstr>Entertainment Education as communicative strategies on Chinese social media against the infodemic of COVID-19</vt:lpstr>
      <vt:lpstr>Research Background</vt:lpstr>
      <vt:lpstr>Methodological Concept:</vt:lpstr>
      <vt:lpstr>PowerPoint 演示文稿</vt:lpstr>
      <vt:lpstr>Data Collection:</vt:lpstr>
      <vt:lpstr>Data Analysis:</vt:lpstr>
      <vt:lpstr>PowerPoint 演示文稿</vt:lpstr>
      <vt:lpstr>Data Analysis:</vt:lpstr>
      <vt:lpstr>Data Analysis:</vt:lpstr>
      <vt:lpstr>PowerPoint 演示文稿</vt:lpstr>
      <vt:lpstr>Data Analysis:</vt:lpstr>
      <vt:lpstr>Methodological choices</vt:lpstr>
      <vt:lpstr>Epistemological positions </vt:lpstr>
      <vt:lpstr>Questions and Reflections</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MacPro2</dc:creator>
  <cp:lastModifiedBy>evawa</cp:lastModifiedBy>
  <cp:revision>59</cp:revision>
  <dcterms:created xsi:type="dcterms:W3CDTF">2012-04-18T11:47:00Z</dcterms:created>
  <dcterms:modified xsi:type="dcterms:W3CDTF">2022-09-10T17:22:43Z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3C4370AD5F484DE5ACE44B2F7D826050</vt:lpwstr>
  </property>
  <property fmtid="{D5CDD505-2E9C-101B-9397-08002B2CF9AE}" pid="3" name="KSOProductBuildVer">
    <vt:lpwstr>2052-11.1.0.12358</vt:lpwstr>
  </property>
</Properties>
</file>