
<file path=[Content_Types].xml><?xml version="1.0" encoding="utf-8"?>
<Types xmlns="http://schemas.openxmlformats.org/package/2006/content-types">
  <Default Extension="jfif" ContentType="image/jpeg"/>
  <Default Extension="png" ContentType="image/png"/>
  <Default Extension="jpeg" ContentType="image/jpeg"/>
  <Default Extension="webp" ContentType="image/png"/>
  <Default Extension="rels" ContentType="application/vnd.openxmlformats-package.relationships+xml"/>
  <Default Extension="xml" ContentType="application/xml"/>
  <Default Extension="jpg" ContentType="image/jpeg"/>
  <Override PartName="/ppt/diagrams/data1.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1.xml" ContentType="application/vnd.openxmlformats-officedocument.presentationml.slide+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slideLayouts/slideLayout5.xml" ContentType="application/vnd.openxmlformats-officedocument.presentationml.slideLayout+xml"/>
  <Override PartName="/ppt/slideLayouts/slideLayout3.xml" ContentType="application/vnd.openxmlformats-officedocument.presentationml.slideLayout+xml"/>
  <Override PartName="/ppt/slideLayouts/slideLayout6.xml" ContentType="application/vnd.openxmlformats-officedocument.presentationml.slideLayout+xml"/>
  <Override PartName="/ppt/diagrams/layout2.xml" ContentType="application/vnd.openxmlformats-officedocument.drawingml.diagramLayout+xml"/>
  <Override PartName="/ppt/theme/theme1.xml" ContentType="application/vnd.openxmlformats-officedocument.theme+xml"/>
  <Override PartName="/ppt/diagrams/quickStyle1.xml" ContentType="application/vnd.openxmlformats-officedocument.drawingml.diagramStyle+xml"/>
  <Override PartName="/ppt/diagrams/drawing1.xml" ContentType="application/vnd.ms-office.drawingml.diagramDrawing+xml"/>
  <Override PartName="/ppt/diagrams/layout1.xml" ContentType="application/vnd.openxmlformats-officedocument.drawingml.diagramLayout+xml"/>
  <Override PartName="/ppt/diagrams/layout4.xml" ContentType="application/vnd.openxmlformats-officedocument.drawingml.diagramLayout+xml"/>
  <Override PartName="/ppt/diagrams/drawing3.xml" ContentType="application/vnd.ms-office.drawingml.diagramDrawing+xml"/>
  <Override PartName="/ppt/diagrams/colors3.xml" ContentType="application/vnd.openxmlformats-officedocument.drawingml.diagramColors+xml"/>
  <Override PartName="/ppt/diagrams/quickStyle3.xml" ContentType="application/vnd.openxmlformats-officedocument.drawingml.diagramStyle+xml"/>
  <Override PartName="/ppt/diagrams/layout3.xml" ContentType="application/vnd.openxmlformats-officedocument.drawingml.diagramLayout+xml"/>
  <Override PartName="/ppt/diagrams/colors1.xml" ContentType="application/vnd.openxmlformats-officedocument.drawingml.diagramColors+xml"/>
  <Override PartName="/ppt/diagrams/drawing2.xml" ContentType="application/vnd.ms-office.drawingml.diagramDrawing+xml"/>
  <Override PartName="/ppt/diagrams/colors2.xml" ContentType="application/vnd.openxmlformats-officedocument.drawingml.diagramColors+xml"/>
  <Override PartName="/ppt/diagrams/quickStyle2.xml" ContentType="application/vnd.openxmlformats-officedocument.drawingml.diagramStyle+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83" r:id="rId1"/>
  </p:sldMasterIdLst>
  <p:sldIdLst>
    <p:sldId id="256" r:id="rId2"/>
  </p:sldIdLst>
  <p:sldSz cx="32918400" cy="43891200"/>
  <p:notesSz cx="6858000" cy="9144000"/>
  <p:defaultTex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73545"/>
    <a:srgbClr val="DEF0F2"/>
    <a:srgbClr val="79C4B4"/>
    <a:srgbClr val="256A9D"/>
    <a:srgbClr val="D3E6F5"/>
    <a:srgbClr val="FFFFFF"/>
    <a:srgbClr val="FFD5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84" autoAdjust="0"/>
    <p:restoredTop sz="94660"/>
  </p:normalViewPr>
  <p:slideViewPr>
    <p:cSldViewPr snapToGrid="0">
      <p:cViewPr>
        <p:scale>
          <a:sx n="20" d="100"/>
          <a:sy n="20" d="100"/>
        </p:scale>
        <p:origin x="992" y="-23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ustomXml" Target="../customXml/item2.xml"/><Relationship Id="rId3" Type="http://schemas.openxmlformats.org/officeDocument/2006/relationships/presProps" Target="presProps.xml"/><Relationship Id="rId7"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 Id="rId9" Type="http://schemas.openxmlformats.org/officeDocument/2006/relationships/customXml" Target="../customXml/item3.xml"/></Relationships>
</file>

<file path=ppt/diagrams/_rels/data4.xml.rels><?xml version="1.0" encoding="UTF-8" standalone="yes"?>
<Relationships xmlns="http://schemas.openxmlformats.org/package/2006/relationships"><Relationship Id="rId3" Type="http://schemas.openxmlformats.org/officeDocument/2006/relationships/image" Target="../media/image6.jfif"/><Relationship Id="rId2" Type="http://schemas.openxmlformats.org/officeDocument/2006/relationships/image" Target="../media/image5.jpg"/><Relationship Id="rId1" Type="http://schemas.openxmlformats.org/officeDocument/2006/relationships/image" Target="../media/image4.jpeg"/><Relationship Id="rId5" Type="http://schemas.openxmlformats.org/officeDocument/2006/relationships/image" Target="../media/image8.jfif"/><Relationship Id="rId4" Type="http://schemas.openxmlformats.org/officeDocument/2006/relationships/image" Target="../media/image7.jpg"/></Relationships>
</file>

<file path=ppt/diagrams/_rels/drawing4.xml.rels><?xml version="1.0" encoding="UTF-8" standalone="yes"?>
<Relationships xmlns="http://schemas.openxmlformats.org/package/2006/relationships"><Relationship Id="rId3" Type="http://schemas.openxmlformats.org/officeDocument/2006/relationships/image" Target="../media/image6.jfif"/><Relationship Id="rId2" Type="http://schemas.openxmlformats.org/officeDocument/2006/relationships/image" Target="../media/image5.jpg"/><Relationship Id="rId1" Type="http://schemas.openxmlformats.org/officeDocument/2006/relationships/image" Target="../media/image4.jpeg"/><Relationship Id="rId5" Type="http://schemas.openxmlformats.org/officeDocument/2006/relationships/image" Target="../media/image8.jfif"/><Relationship Id="rId4" Type="http://schemas.openxmlformats.org/officeDocument/2006/relationships/image" Target="../media/image7.jp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EC78324-3E35-42A2-8E5B-6773C672E12E}" type="doc">
      <dgm:prSet loTypeId="urn:microsoft.com/office/officeart/2005/8/layout/process4" loCatId="list" qsTypeId="urn:microsoft.com/office/officeart/2005/8/quickstyle/simple1" qsCatId="simple" csTypeId="urn:microsoft.com/office/officeart/2005/8/colors/colorful5" csCatId="colorful" phldr="1"/>
      <dgm:spPr/>
      <dgm:t>
        <a:bodyPr/>
        <a:lstStyle/>
        <a:p>
          <a:endParaRPr lang="en-US"/>
        </a:p>
      </dgm:t>
    </dgm:pt>
    <dgm:pt modelId="{7B392DE1-5368-4C5B-8774-AC519C1879FE}">
      <dgm:prSet phldrT="[Text]" custT="1"/>
      <dgm:spPr/>
      <dgm:t>
        <a:bodyPr/>
        <a:lstStyle/>
        <a:p>
          <a:r>
            <a:rPr lang="en-US" sz="3500" b="1" baseline="0" dirty="0" smtClean="0">
              <a:latin typeface="Times New Roman" panose="02020603050405020304" pitchFamily="18" charset="0"/>
              <a:cs typeface="Times New Roman" panose="02020603050405020304" pitchFamily="18" charset="0"/>
            </a:rPr>
            <a:t>Research Philosophy</a:t>
          </a:r>
          <a:endParaRPr lang="en-US" sz="3500" b="1" dirty="0"/>
        </a:p>
      </dgm:t>
    </dgm:pt>
    <dgm:pt modelId="{A2ED5466-584B-4034-8ED7-84D1633106FF}" type="parTrans" cxnId="{F0DCCFDE-E248-4CA6-9E9C-FEC5C97139D4}">
      <dgm:prSet/>
      <dgm:spPr/>
      <dgm:t>
        <a:bodyPr/>
        <a:lstStyle/>
        <a:p>
          <a:endParaRPr lang="en-US"/>
        </a:p>
      </dgm:t>
    </dgm:pt>
    <dgm:pt modelId="{DFB8ACC1-B1EA-498A-9176-EB1559DFCAF7}" type="sibTrans" cxnId="{F0DCCFDE-E248-4CA6-9E9C-FEC5C97139D4}">
      <dgm:prSet/>
      <dgm:spPr/>
      <dgm:t>
        <a:bodyPr/>
        <a:lstStyle/>
        <a:p>
          <a:endParaRPr lang="en-US"/>
        </a:p>
      </dgm:t>
    </dgm:pt>
    <dgm:pt modelId="{94049F43-1FD6-4722-B292-010DDABBAF6A}">
      <dgm:prSet phldrT="[Text]" custT="1"/>
      <dgm:spPr/>
      <dgm:t>
        <a:bodyPr/>
        <a:lstStyle/>
        <a:p>
          <a:r>
            <a:rPr lang="en-US" sz="3000" b="1" baseline="0" dirty="0" smtClean="0">
              <a:latin typeface="Times New Roman" panose="02020603050405020304" pitchFamily="18" charset="0"/>
              <a:cs typeface="Times New Roman" panose="02020603050405020304" pitchFamily="18" charset="0"/>
            </a:rPr>
            <a:t>Post-Positivist Paradigm </a:t>
          </a:r>
          <a:endParaRPr lang="en-US" sz="3000" dirty="0"/>
        </a:p>
      </dgm:t>
    </dgm:pt>
    <dgm:pt modelId="{51DC4C9D-7D9E-4F78-A2B3-53D64A446292}" type="parTrans" cxnId="{F9BCB49B-E65B-4652-A127-2B8F4E4080A3}">
      <dgm:prSet/>
      <dgm:spPr/>
      <dgm:t>
        <a:bodyPr/>
        <a:lstStyle/>
        <a:p>
          <a:endParaRPr lang="en-US"/>
        </a:p>
      </dgm:t>
    </dgm:pt>
    <dgm:pt modelId="{4C3D41CC-3EF8-496A-BCE1-EE964EC90173}" type="sibTrans" cxnId="{F9BCB49B-E65B-4652-A127-2B8F4E4080A3}">
      <dgm:prSet/>
      <dgm:spPr/>
      <dgm:t>
        <a:bodyPr/>
        <a:lstStyle/>
        <a:p>
          <a:endParaRPr lang="en-US"/>
        </a:p>
      </dgm:t>
    </dgm:pt>
    <dgm:pt modelId="{E3B4A7C6-E29F-4A38-9E45-7D68111E5B6D}">
      <dgm:prSet phldrT="[Text]" custT="1"/>
      <dgm:spPr/>
      <dgm:t>
        <a:bodyPr/>
        <a:lstStyle/>
        <a:p>
          <a:r>
            <a:rPr lang="en-US" sz="3000" b="1" dirty="0" smtClean="0">
              <a:latin typeface="Times New Roman" panose="02020603050405020304" pitchFamily="18" charset="0"/>
              <a:cs typeface="Times New Roman" panose="02020603050405020304" pitchFamily="18" charset="0"/>
            </a:rPr>
            <a:t>Reductionist, Determinism, Relationship </a:t>
          </a:r>
        </a:p>
      </dgm:t>
    </dgm:pt>
    <dgm:pt modelId="{956C1CB3-9A41-40E8-95A8-4FED82C47093}" type="parTrans" cxnId="{C21BCBBC-1578-4B0F-8A62-30F33D627BA8}">
      <dgm:prSet/>
      <dgm:spPr/>
      <dgm:t>
        <a:bodyPr/>
        <a:lstStyle/>
        <a:p>
          <a:endParaRPr lang="en-US"/>
        </a:p>
      </dgm:t>
    </dgm:pt>
    <dgm:pt modelId="{EDB9A72B-2640-42DB-88CC-1D84AED102B6}" type="sibTrans" cxnId="{C21BCBBC-1578-4B0F-8A62-30F33D627BA8}">
      <dgm:prSet/>
      <dgm:spPr/>
      <dgm:t>
        <a:bodyPr/>
        <a:lstStyle/>
        <a:p>
          <a:endParaRPr lang="en-US"/>
        </a:p>
      </dgm:t>
    </dgm:pt>
    <dgm:pt modelId="{7F2EBF2B-814E-4015-8942-92F10A186935}">
      <dgm:prSet phldrT="[Text]" custT="1"/>
      <dgm:spPr/>
      <dgm:t>
        <a:bodyPr/>
        <a:lstStyle/>
        <a:p>
          <a:r>
            <a:rPr lang="en-US" sz="3500" b="1" dirty="0" smtClean="0">
              <a:latin typeface="Times New Roman" panose="02020603050405020304" pitchFamily="18" charset="0"/>
              <a:cs typeface="Times New Roman" panose="02020603050405020304" pitchFamily="18" charset="0"/>
            </a:rPr>
            <a:t>Research Approach/ Methods </a:t>
          </a:r>
          <a:endParaRPr lang="en-US" sz="3500" b="1" dirty="0">
            <a:latin typeface="Times New Roman" panose="02020603050405020304" pitchFamily="18" charset="0"/>
            <a:cs typeface="Times New Roman" panose="02020603050405020304" pitchFamily="18" charset="0"/>
          </a:endParaRPr>
        </a:p>
      </dgm:t>
    </dgm:pt>
    <dgm:pt modelId="{50EFDB93-D596-4323-86F3-27E072EE6CB1}" type="parTrans" cxnId="{67EE2CD0-8CEA-4B86-AF1B-7B3779DAF967}">
      <dgm:prSet/>
      <dgm:spPr/>
      <dgm:t>
        <a:bodyPr/>
        <a:lstStyle/>
        <a:p>
          <a:endParaRPr lang="en-US"/>
        </a:p>
      </dgm:t>
    </dgm:pt>
    <dgm:pt modelId="{D1C66A41-518B-4323-9497-A6807FEA3B24}" type="sibTrans" cxnId="{67EE2CD0-8CEA-4B86-AF1B-7B3779DAF967}">
      <dgm:prSet/>
      <dgm:spPr/>
      <dgm:t>
        <a:bodyPr/>
        <a:lstStyle/>
        <a:p>
          <a:endParaRPr lang="en-US"/>
        </a:p>
      </dgm:t>
    </dgm:pt>
    <dgm:pt modelId="{04C2EAA5-B860-488F-AF1D-F6FCE30AC1BA}">
      <dgm:prSet phldrT="[Text]" custT="1"/>
      <dgm:spPr/>
      <dgm:t>
        <a:bodyPr/>
        <a:lstStyle/>
        <a:p>
          <a:r>
            <a:rPr lang="en-US" sz="3000" b="1" dirty="0" smtClean="0">
              <a:latin typeface="Times New Roman" panose="02020603050405020304" pitchFamily="18" charset="0"/>
              <a:cs typeface="Times New Roman" panose="02020603050405020304" pitchFamily="18" charset="0"/>
            </a:rPr>
            <a:t>Quantitative</a:t>
          </a:r>
          <a:endParaRPr lang="en-US" sz="3000" b="1" dirty="0">
            <a:latin typeface="Times New Roman" panose="02020603050405020304" pitchFamily="18" charset="0"/>
            <a:cs typeface="Times New Roman" panose="02020603050405020304" pitchFamily="18" charset="0"/>
          </a:endParaRPr>
        </a:p>
      </dgm:t>
    </dgm:pt>
    <dgm:pt modelId="{0E88CB27-E5F8-472A-AB56-BB92CE6EBFBF}" type="parTrans" cxnId="{195C0CC6-DF0A-4BB5-AFDC-D23407C21D3B}">
      <dgm:prSet/>
      <dgm:spPr/>
      <dgm:t>
        <a:bodyPr/>
        <a:lstStyle/>
        <a:p>
          <a:endParaRPr lang="en-US"/>
        </a:p>
      </dgm:t>
    </dgm:pt>
    <dgm:pt modelId="{805E8121-00AE-4C6D-B494-A06D61E3A155}" type="sibTrans" cxnId="{195C0CC6-DF0A-4BB5-AFDC-D23407C21D3B}">
      <dgm:prSet/>
      <dgm:spPr/>
      <dgm:t>
        <a:bodyPr/>
        <a:lstStyle/>
        <a:p>
          <a:endParaRPr lang="en-US"/>
        </a:p>
      </dgm:t>
    </dgm:pt>
    <dgm:pt modelId="{B4414AB3-F6C1-48CC-9BB9-52C2853BC970}">
      <dgm:prSet phldrT="[Text]" custT="1"/>
      <dgm:spPr/>
      <dgm:t>
        <a:bodyPr/>
        <a:lstStyle/>
        <a:p>
          <a:r>
            <a:rPr lang="en-US" sz="3000" b="1" dirty="0" smtClean="0">
              <a:latin typeface="Times New Roman" panose="02020603050405020304" pitchFamily="18" charset="0"/>
              <a:cs typeface="Times New Roman" panose="02020603050405020304" pitchFamily="18" charset="0"/>
            </a:rPr>
            <a:t>	Survey  </a:t>
          </a:r>
          <a:endParaRPr lang="en-US" sz="3000" b="1" dirty="0">
            <a:latin typeface="Times New Roman" panose="02020603050405020304" pitchFamily="18" charset="0"/>
            <a:cs typeface="Times New Roman" panose="02020603050405020304" pitchFamily="18" charset="0"/>
          </a:endParaRPr>
        </a:p>
      </dgm:t>
    </dgm:pt>
    <dgm:pt modelId="{A75FC4F0-3F32-490A-BB13-C4AFA809D6F1}" type="parTrans" cxnId="{2E9B6026-6CC1-4462-9804-B5EDB2395C1A}">
      <dgm:prSet/>
      <dgm:spPr/>
      <dgm:t>
        <a:bodyPr/>
        <a:lstStyle/>
        <a:p>
          <a:endParaRPr lang="en-US"/>
        </a:p>
      </dgm:t>
    </dgm:pt>
    <dgm:pt modelId="{A2163004-5323-44D4-A75C-66508D6300BA}" type="sibTrans" cxnId="{2E9B6026-6CC1-4462-9804-B5EDB2395C1A}">
      <dgm:prSet/>
      <dgm:spPr/>
      <dgm:t>
        <a:bodyPr/>
        <a:lstStyle/>
        <a:p>
          <a:endParaRPr lang="en-US"/>
        </a:p>
      </dgm:t>
    </dgm:pt>
    <dgm:pt modelId="{84EFAC69-185A-4AE1-B238-58F7E4530355}">
      <dgm:prSet phldrT="[Text]" custT="1"/>
      <dgm:spPr/>
      <dgm:t>
        <a:bodyPr anchor="ctr"/>
        <a:lstStyle/>
        <a:p>
          <a:pPr algn="ctr"/>
          <a:r>
            <a:rPr lang="en-US" sz="3500" b="1" dirty="0" smtClean="0">
              <a:latin typeface="Times New Roman" panose="02020603050405020304" pitchFamily="18" charset="0"/>
              <a:cs typeface="Times New Roman" panose="02020603050405020304" pitchFamily="18" charset="0"/>
            </a:rPr>
            <a:t>Population/ Sampling</a:t>
          </a:r>
          <a:endParaRPr lang="en-US" sz="3500" b="1" dirty="0">
            <a:latin typeface="Times New Roman" panose="02020603050405020304" pitchFamily="18" charset="0"/>
            <a:cs typeface="Times New Roman" panose="02020603050405020304" pitchFamily="18" charset="0"/>
          </a:endParaRPr>
        </a:p>
      </dgm:t>
    </dgm:pt>
    <dgm:pt modelId="{091D3239-D4B3-451A-B90C-D5A63898E677}" type="parTrans" cxnId="{F785CE85-0892-4351-A51B-210DDE1F044F}">
      <dgm:prSet/>
      <dgm:spPr/>
      <dgm:t>
        <a:bodyPr/>
        <a:lstStyle/>
        <a:p>
          <a:endParaRPr lang="en-US"/>
        </a:p>
      </dgm:t>
    </dgm:pt>
    <dgm:pt modelId="{BB8D6D0F-FD96-4EEE-9389-D9D28B4B0469}" type="sibTrans" cxnId="{F785CE85-0892-4351-A51B-210DDE1F044F}">
      <dgm:prSet/>
      <dgm:spPr/>
      <dgm:t>
        <a:bodyPr/>
        <a:lstStyle/>
        <a:p>
          <a:endParaRPr lang="en-US"/>
        </a:p>
      </dgm:t>
    </dgm:pt>
    <dgm:pt modelId="{8B4FC945-BCE9-4BEC-95C1-AC047CE43769}">
      <dgm:prSet phldrT="[Text]" custT="1"/>
      <dgm:spPr/>
      <dgm:t>
        <a:bodyPr anchor="b"/>
        <a:lstStyle/>
        <a:p>
          <a:r>
            <a:rPr lang="en-US" sz="3000" b="1" dirty="0" smtClean="0">
              <a:latin typeface="Times New Roman" panose="02020603050405020304" pitchFamily="18" charset="0"/>
              <a:cs typeface="Times New Roman" panose="02020603050405020304" pitchFamily="18" charset="0"/>
            </a:rPr>
            <a:t>Undergraduate/ postgraduate Students </a:t>
          </a:r>
          <a:r>
            <a:rPr lang="en-US" sz="3000" dirty="0" smtClean="0">
              <a:latin typeface="Times New Roman" panose="02020603050405020304" pitchFamily="18" charset="0"/>
              <a:cs typeface="Times New Roman" panose="02020603050405020304" pitchFamily="18" charset="0"/>
            </a:rPr>
            <a:t>(social science discipline, </a:t>
          </a:r>
          <a:r>
            <a:rPr lang="en-US" sz="3000" dirty="0" err="1" smtClean="0">
              <a:latin typeface="Times New Roman" panose="02020603050405020304" pitchFamily="18" charset="0"/>
              <a:cs typeface="Times New Roman" panose="02020603050405020304" pitchFamily="18" charset="0"/>
            </a:rPr>
            <a:t>HEC</a:t>
          </a:r>
          <a:r>
            <a:rPr lang="en-US" sz="3000" dirty="0" smtClean="0">
              <a:latin typeface="Times New Roman" panose="02020603050405020304" pitchFamily="18" charset="0"/>
              <a:cs typeface="Times New Roman" panose="02020603050405020304" pitchFamily="18" charset="0"/>
            </a:rPr>
            <a:t> recognized top ten general universities (public/ private) of Lahore</a:t>
          </a:r>
          <a:endParaRPr lang="en-US" sz="3000" dirty="0">
            <a:latin typeface="Times New Roman" panose="02020603050405020304" pitchFamily="18" charset="0"/>
            <a:cs typeface="Times New Roman" panose="02020603050405020304" pitchFamily="18" charset="0"/>
          </a:endParaRPr>
        </a:p>
      </dgm:t>
    </dgm:pt>
    <dgm:pt modelId="{A20065AD-33D0-481A-A741-FECAD1E54B30}" type="parTrans" cxnId="{5AED0F07-E23B-4359-A4F3-181FD272B291}">
      <dgm:prSet/>
      <dgm:spPr/>
      <dgm:t>
        <a:bodyPr/>
        <a:lstStyle/>
        <a:p>
          <a:endParaRPr lang="en-US"/>
        </a:p>
      </dgm:t>
    </dgm:pt>
    <dgm:pt modelId="{1EEA71D4-C446-46E3-A513-97906BC2B0CA}" type="sibTrans" cxnId="{5AED0F07-E23B-4359-A4F3-181FD272B291}">
      <dgm:prSet/>
      <dgm:spPr/>
      <dgm:t>
        <a:bodyPr/>
        <a:lstStyle/>
        <a:p>
          <a:endParaRPr lang="en-US"/>
        </a:p>
      </dgm:t>
    </dgm:pt>
    <dgm:pt modelId="{651E821E-6BE5-44A6-AD54-4B84583BCEB5}">
      <dgm:prSet phldrT="[Text]" custT="1"/>
      <dgm:spPr/>
      <dgm:t>
        <a:bodyPr/>
        <a:lstStyle/>
        <a:p>
          <a:r>
            <a:rPr lang="en-US" sz="3000" b="1" dirty="0" smtClean="0">
              <a:latin typeface="Times New Roman" panose="02020603050405020304" pitchFamily="18" charset="0"/>
              <a:cs typeface="Times New Roman" panose="02020603050405020304" pitchFamily="18" charset="0"/>
            </a:rPr>
            <a:t>Purposive sampling</a:t>
          </a:r>
          <a:endParaRPr lang="en-US" sz="3000" b="1" dirty="0">
            <a:latin typeface="Times New Roman" panose="02020603050405020304" pitchFamily="18" charset="0"/>
            <a:cs typeface="Times New Roman" panose="02020603050405020304" pitchFamily="18" charset="0"/>
          </a:endParaRPr>
        </a:p>
      </dgm:t>
    </dgm:pt>
    <dgm:pt modelId="{025BEF41-9434-41D6-9D01-AE6FDD5A94A9}" type="parTrans" cxnId="{3B0C08A4-B690-4446-AA01-6627069B6D72}">
      <dgm:prSet/>
      <dgm:spPr/>
      <dgm:t>
        <a:bodyPr/>
        <a:lstStyle/>
        <a:p>
          <a:endParaRPr lang="en-US"/>
        </a:p>
      </dgm:t>
    </dgm:pt>
    <dgm:pt modelId="{19C90DDE-0D9D-48C6-A0D9-0F7F9C231403}" type="sibTrans" cxnId="{3B0C08A4-B690-4446-AA01-6627069B6D72}">
      <dgm:prSet/>
      <dgm:spPr/>
      <dgm:t>
        <a:bodyPr/>
        <a:lstStyle/>
        <a:p>
          <a:endParaRPr lang="en-US"/>
        </a:p>
      </dgm:t>
    </dgm:pt>
    <dgm:pt modelId="{3819B778-E117-45C3-BE29-4D2925336229}">
      <dgm:prSet phldrT="[Text]" custT="1"/>
      <dgm:spPr/>
      <dgm:t>
        <a:bodyPr/>
        <a:lstStyle/>
        <a:p>
          <a:r>
            <a:rPr lang="en-US" sz="3500" b="1" dirty="0" smtClean="0">
              <a:latin typeface="Times New Roman" panose="02020603050405020304" pitchFamily="18" charset="0"/>
              <a:cs typeface="Times New Roman" panose="02020603050405020304" pitchFamily="18" charset="0"/>
            </a:rPr>
            <a:t>Data Collection/ Analysis </a:t>
          </a:r>
          <a:endParaRPr lang="en-US" sz="3500" b="1" dirty="0">
            <a:latin typeface="Times New Roman" panose="02020603050405020304" pitchFamily="18" charset="0"/>
            <a:cs typeface="Times New Roman" panose="02020603050405020304" pitchFamily="18" charset="0"/>
          </a:endParaRPr>
        </a:p>
      </dgm:t>
    </dgm:pt>
    <dgm:pt modelId="{4BC6559B-3DB2-4F18-A218-A5F9E3D817BB}" type="parTrans" cxnId="{41A8E9F7-FBC6-448E-B22B-1366BDB1D737}">
      <dgm:prSet/>
      <dgm:spPr/>
      <dgm:t>
        <a:bodyPr/>
        <a:lstStyle/>
        <a:p>
          <a:endParaRPr lang="en-US"/>
        </a:p>
      </dgm:t>
    </dgm:pt>
    <dgm:pt modelId="{9FD2E2F3-DA4B-4524-B3E8-B73209258FFE}" type="sibTrans" cxnId="{41A8E9F7-FBC6-448E-B22B-1366BDB1D737}">
      <dgm:prSet/>
      <dgm:spPr/>
      <dgm:t>
        <a:bodyPr/>
        <a:lstStyle/>
        <a:p>
          <a:endParaRPr lang="en-US"/>
        </a:p>
      </dgm:t>
    </dgm:pt>
    <dgm:pt modelId="{AB23DF55-17A1-4698-85DD-C23EAF5F82FA}">
      <dgm:prSet phldrT="[Text]" custT="1"/>
      <dgm:spPr/>
      <dgm:t>
        <a:bodyPr/>
        <a:lstStyle/>
        <a:p>
          <a:r>
            <a:rPr lang="en-US" sz="3000" b="1" dirty="0" smtClean="0">
              <a:latin typeface="Times New Roman" panose="02020603050405020304" pitchFamily="18" charset="0"/>
              <a:cs typeface="Times New Roman" panose="02020603050405020304" pitchFamily="18" charset="0"/>
            </a:rPr>
            <a:t>Questionnaire</a:t>
          </a:r>
          <a:endParaRPr lang="en-US" sz="3000" b="1" dirty="0">
            <a:latin typeface="Times New Roman" panose="02020603050405020304" pitchFamily="18" charset="0"/>
            <a:cs typeface="Times New Roman" panose="02020603050405020304" pitchFamily="18" charset="0"/>
          </a:endParaRPr>
        </a:p>
      </dgm:t>
    </dgm:pt>
    <dgm:pt modelId="{8BB81071-D487-41C4-B008-57BBF346D448}" type="parTrans" cxnId="{7A185306-4144-48B4-94F9-7EA69D32BF5D}">
      <dgm:prSet/>
      <dgm:spPr/>
      <dgm:t>
        <a:bodyPr/>
        <a:lstStyle/>
        <a:p>
          <a:endParaRPr lang="en-US"/>
        </a:p>
      </dgm:t>
    </dgm:pt>
    <dgm:pt modelId="{EA040E9A-A720-46A3-882C-FEF0B41B0B5E}" type="sibTrans" cxnId="{7A185306-4144-48B4-94F9-7EA69D32BF5D}">
      <dgm:prSet/>
      <dgm:spPr/>
      <dgm:t>
        <a:bodyPr/>
        <a:lstStyle/>
        <a:p>
          <a:endParaRPr lang="en-US"/>
        </a:p>
      </dgm:t>
    </dgm:pt>
    <dgm:pt modelId="{84AF9A7E-8394-414F-BD69-AD27D43487FC}">
      <dgm:prSet phldrT="[Text]" custT="1"/>
      <dgm:spPr/>
      <dgm:t>
        <a:bodyPr/>
        <a:lstStyle/>
        <a:p>
          <a:r>
            <a:rPr lang="en-US" sz="3000" b="1" dirty="0" smtClean="0">
              <a:latin typeface="Times New Roman" panose="02020603050405020304" pitchFamily="18" charset="0"/>
              <a:cs typeface="Times New Roman" panose="02020603050405020304" pitchFamily="18" charset="0"/>
            </a:rPr>
            <a:t>SPSS-22 and AMOS to test the model and hypotheses.</a:t>
          </a:r>
          <a:endParaRPr lang="en-US" sz="3000" b="1" dirty="0">
            <a:latin typeface="Times New Roman" panose="02020603050405020304" pitchFamily="18" charset="0"/>
            <a:cs typeface="Times New Roman" panose="02020603050405020304" pitchFamily="18" charset="0"/>
          </a:endParaRPr>
        </a:p>
      </dgm:t>
    </dgm:pt>
    <dgm:pt modelId="{76087B71-CA26-45BF-9F4A-1B9307F3D400}" type="parTrans" cxnId="{8606B924-AE0A-4F3A-BD9E-027ADBCDF7D4}">
      <dgm:prSet/>
      <dgm:spPr/>
      <dgm:t>
        <a:bodyPr/>
        <a:lstStyle/>
        <a:p>
          <a:endParaRPr lang="en-US"/>
        </a:p>
      </dgm:t>
    </dgm:pt>
    <dgm:pt modelId="{0B8D5CFC-F05F-42BF-B6BE-4DF16B696386}" type="sibTrans" cxnId="{8606B924-AE0A-4F3A-BD9E-027ADBCDF7D4}">
      <dgm:prSet/>
      <dgm:spPr/>
      <dgm:t>
        <a:bodyPr/>
        <a:lstStyle/>
        <a:p>
          <a:endParaRPr lang="en-US"/>
        </a:p>
      </dgm:t>
    </dgm:pt>
    <dgm:pt modelId="{87B29427-5865-460D-8DDE-15915B2CDDDB}" type="pres">
      <dgm:prSet presAssocID="{1EC78324-3E35-42A2-8E5B-6773C672E12E}" presName="Name0" presStyleCnt="0">
        <dgm:presLayoutVars>
          <dgm:dir/>
          <dgm:animLvl val="lvl"/>
          <dgm:resizeHandles val="exact"/>
        </dgm:presLayoutVars>
      </dgm:prSet>
      <dgm:spPr/>
      <dgm:t>
        <a:bodyPr/>
        <a:lstStyle/>
        <a:p>
          <a:endParaRPr lang="en-US"/>
        </a:p>
      </dgm:t>
    </dgm:pt>
    <dgm:pt modelId="{CEBA5C23-4ABE-46EE-99A8-7547D2B2AEDB}" type="pres">
      <dgm:prSet presAssocID="{3819B778-E117-45C3-BE29-4D2925336229}" presName="boxAndChildren" presStyleCnt="0"/>
      <dgm:spPr/>
      <dgm:t>
        <a:bodyPr/>
        <a:lstStyle/>
        <a:p>
          <a:endParaRPr lang="en-US"/>
        </a:p>
      </dgm:t>
    </dgm:pt>
    <dgm:pt modelId="{B9F443FE-23A0-4744-8DAF-62A77B297024}" type="pres">
      <dgm:prSet presAssocID="{3819B778-E117-45C3-BE29-4D2925336229}" presName="parentTextBox" presStyleLbl="node1" presStyleIdx="0" presStyleCnt="4"/>
      <dgm:spPr/>
      <dgm:t>
        <a:bodyPr/>
        <a:lstStyle/>
        <a:p>
          <a:endParaRPr lang="en-US"/>
        </a:p>
      </dgm:t>
    </dgm:pt>
    <dgm:pt modelId="{E760F223-22C8-42AA-AD9A-274FCB701DF9}" type="pres">
      <dgm:prSet presAssocID="{3819B778-E117-45C3-BE29-4D2925336229}" presName="entireBox" presStyleLbl="node1" presStyleIdx="0" presStyleCnt="4"/>
      <dgm:spPr/>
      <dgm:t>
        <a:bodyPr/>
        <a:lstStyle/>
        <a:p>
          <a:endParaRPr lang="en-US"/>
        </a:p>
      </dgm:t>
    </dgm:pt>
    <dgm:pt modelId="{CB711E56-B2A1-4A32-BBDA-D3F8629C3C7A}" type="pres">
      <dgm:prSet presAssocID="{3819B778-E117-45C3-BE29-4D2925336229}" presName="descendantBox" presStyleCnt="0"/>
      <dgm:spPr/>
      <dgm:t>
        <a:bodyPr/>
        <a:lstStyle/>
        <a:p>
          <a:endParaRPr lang="en-US"/>
        </a:p>
      </dgm:t>
    </dgm:pt>
    <dgm:pt modelId="{C83D3204-59D3-40A4-BF3F-0B8DFE7AD79A}" type="pres">
      <dgm:prSet presAssocID="{AB23DF55-17A1-4698-85DD-C23EAF5F82FA}" presName="childTextBox" presStyleLbl="fgAccFollowNode1" presStyleIdx="0" presStyleCnt="8">
        <dgm:presLayoutVars>
          <dgm:bulletEnabled val="1"/>
        </dgm:presLayoutVars>
      </dgm:prSet>
      <dgm:spPr/>
      <dgm:t>
        <a:bodyPr/>
        <a:lstStyle/>
        <a:p>
          <a:endParaRPr lang="en-US"/>
        </a:p>
      </dgm:t>
    </dgm:pt>
    <dgm:pt modelId="{7F4819B5-FE46-40BC-8CFA-F0A787EEE678}" type="pres">
      <dgm:prSet presAssocID="{84AF9A7E-8394-414F-BD69-AD27D43487FC}" presName="childTextBox" presStyleLbl="fgAccFollowNode1" presStyleIdx="1" presStyleCnt="8">
        <dgm:presLayoutVars>
          <dgm:bulletEnabled val="1"/>
        </dgm:presLayoutVars>
      </dgm:prSet>
      <dgm:spPr/>
      <dgm:t>
        <a:bodyPr/>
        <a:lstStyle/>
        <a:p>
          <a:endParaRPr lang="en-US"/>
        </a:p>
      </dgm:t>
    </dgm:pt>
    <dgm:pt modelId="{657ADC42-9CE2-48CC-9460-A156FC8E8FA2}" type="pres">
      <dgm:prSet presAssocID="{BB8D6D0F-FD96-4EEE-9389-D9D28B4B0469}" presName="sp" presStyleCnt="0"/>
      <dgm:spPr/>
      <dgm:t>
        <a:bodyPr/>
        <a:lstStyle/>
        <a:p>
          <a:endParaRPr lang="en-US"/>
        </a:p>
      </dgm:t>
    </dgm:pt>
    <dgm:pt modelId="{15EA944E-04F9-4E0C-8110-A7BC0B6C1F2B}" type="pres">
      <dgm:prSet presAssocID="{84EFAC69-185A-4AE1-B238-58F7E4530355}" presName="arrowAndChildren" presStyleCnt="0"/>
      <dgm:spPr/>
      <dgm:t>
        <a:bodyPr/>
        <a:lstStyle/>
        <a:p>
          <a:endParaRPr lang="en-US"/>
        </a:p>
      </dgm:t>
    </dgm:pt>
    <dgm:pt modelId="{9F9B1FFA-9610-4C6F-B281-8B76F267CAA7}" type="pres">
      <dgm:prSet presAssocID="{84EFAC69-185A-4AE1-B238-58F7E4530355}" presName="parentTextArrow" presStyleLbl="node1" presStyleIdx="0" presStyleCnt="4"/>
      <dgm:spPr/>
      <dgm:t>
        <a:bodyPr/>
        <a:lstStyle/>
        <a:p>
          <a:endParaRPr lang="en-US"/>
        </a:p>
      </dgm:t>
    </dgm:pt>
    <dgm:pt modelId="{138CF53F-46CC-48BD-AF68-6308167451CE}" type="pres">
      <dgm:prSet presAssocID="{84EFAC69-185A-4AE1-B238-58F7E4530355}" presName="arrow" presStyleLbl="node1" presStyleIdx="1" presStyleCnt="4" custAng="0" custScaleY="141966"/>
      <dgm:spPr/>
      <dgm:t>
        <a:bodyPr/>
        <a:lstStyle/>
        <a:p>
          <a:endParaRPr lang="en-US"/>
        </a:p>
      </dgm:t>
    </dgm:pt>
    <dgm:pt modelId="{7FC2FAA5-26CC-4EA2-840A-D94A97849D09}" type="pres">
      <dgm:prSet presAssocID="{84EFAC69-185A-4AE1-B238-58F7E4530355}" presName="descendantArrow" presStyleCnt="0"/>
      <dgm:spPr/>
      <dgm:t>
        <a:bodyPr/>
        <a:lstStyle/>
        <a:p>
          <a:endParaRPr lang="en-US"/>
        </a:p>
      </dgm:t>
    </dgm:pt>
    <dgm:pt modelId="{0073315C-8C0C-49A1-BEDF-B6C53566C8C5}" type="pres">
      <dgm:prSet presAssocID="{8B4FC945-BCE9-4BEC-95C1-AC047CE43769}" presName="childTextArrow" presStyleLbl="fgAccFollowNode1" presStyleIdx="2" presStyleCnt="8" custScaleX="289945" custScaleY="194936">
        <dgm:presLayoutVars>
          <dgm:bulletEnabled val="1"/>
        </dgm:presLayoutVars>
      </dgm:prSet>
      <dgm:spPr/>
      <dgm:t>
        <a:bodyPr/>
        <a:lstStyle/>
        <a:p>
          <a:endParaRPr lang="en-US"/>
        </a:p>
      </dgm:t>
    </dgm:pt>
    <dgm:pt modelId="{4FD41D14-AA09-4F67-9F51-589CCE4A567F}" type="pres">
      <dgm:prSet presAssocID="{651E821E-6BE5-44A6-AD54-4B84583BCEB5}" presName="childTextArrow" presStyleLbl="fgAccFollowNode1" presStyleIdx="3" presStyleCnt="8" custScaleY="189520">
        <dgm:presLayoutVars>
          <dgm:bulletEnabled val="1"/>
        </dgm:presLayoutVars>
      </dgm:prSet>
      <dgm:spPr/>
      <dgm:t>
        <a:bodyPr/>
        <a:lstStyle/>
        <a:p>
          <a:endParaRPr lang="en-US"/>
        </a:p>
      </dgm:t>
    </dgm:pt>
    <dgm:pt modelId="{84826EDE-ACDE-482B-A45F-1FF841AD92FF}" type="pres">
      <dgm:prSet presAssocID="{D1C66A41-518B-4323-9497-A6807FEA3B24}" presName="sp" presStyleCnt="0"/>
      <dgm:spPr/>
      <dgm:t>
        <a:bodyPr/>
        <a:lstStyle/>
        <a:p>
          <a:endParaRPr lang="en-US"/>
        </a:p>
      </dgm:t>
    </dgm:pt>
    <dgm:pt modelId="{C2260159-5494-40C0-9DC5-358E52C43A90}" type="pres">
      <dgm:prSet presAssocID="{7F2EBF2B-814E-4015-8942-92F10A186935}" presName="arrowAndChildren" presStyleCnt="0"/>
      <dgm:spPr/>
      <dgm:t>
        <a:bodyPr/>
        <a:lstStyle/>
        <a:p>
          <a:endParaRPr lang="en-US"/>
        </a:p>
      </dgm:t>
    </dgm:pt>
    <dgm:pt modelId="{2735218A-6CC5-4A3E-A77E-AEEFDED95C45}" type="pres">
      <dgm:prSet presAssocID="{7F2EBF2B-814E-4015-8942-92F10A186935}" presName="parentTextArrow" presStyleLbl="node1" presStyleIdx="1" presStyleCnt="4"/>
      <dgm:spPr/>
      <dgm:t>
        <a:bodyPr/>
        <a:lstStyle/>
        <a:p>
          <a:endParaRPr lang="en-US"/>
        </a:p>
      </dgm:t>
    </dgm:pt>
    <dgm:pt modelId="{CED8C9C3-4E8A-48CF-8DD9-8AF8A74F4EA2}" type="pres">
      <dgm:prSet presAssocID="{7F2EBF2B-814E-4015-8942-92F10A186935}" presName="arrow" presStyleLbl="node1" presStyleIdx="2" presStyleCnt="4"/>
      <dgm:spPr/>
      <dgm:t>
        <a:bodyPr/>
        <a:lstStyle/>
        <a:p>
          <a:endParaRPr lang="en-US"/>
        </a:p>
      </dgm:t>
    </dgm:pt>
    <dgm:pt modelId="{B96F6AB9-54A3-44F5-8285-EC66D614986C}" type="pres">
      <dgm:prSet presAssocID="{7F2EBF2B-814E-4015-8942-92F10A186935}" presName="descendantArrow" presStyleCnt="0"/>
      <dgm:spPr/>
      <dgm:t>
        <a:bodyPr/>
        <a:lstStyle/>
        <a:p>
          <a:endParaRPr lang="en-US"/>
        </a:p>
      </dgm:t>
    </dgm:pt>
    <dgm:pt modelId="{7FEFC3BD-0443-45E1-9937-737522FA48F8}" type="pres">
      <dgm:prSet presAssocID="{04C2EAA5-B860-488F-AF1D-F6FCE30AC1BA}" presName="childTextArrow" presStyleLbl="fgAccFollowNode1" presStyleIdx="4" presStyleCnt="8">
        <dgm:presLayoutVars>
          <dgm:bulletEnabled val="1"/>
        </dgm:presLayoutVars>
      </dgm:prSet>
      <dgm:spPr/>
      <dgm:t>
        <a:bodyPr/>
        <a:lstStyle/>
        <a:p>
          <a:endParaRPr lang="en-US"/>
        </a:p>
      </dgm:t>
    </dgm:pt>
    <dgm:pt modelId="{82BA7F78-35C7-4281-8ABF-192C7042675A}" type="pres">
      <dgm:prSet presAssocID="{B4414AB3-F6C1-48CC-9BB9-52C2853BC970}" presName="childTextArrow" presStyleLbl="fgAccFollowNode1" presStyleIdx="5" presStyleCnt="8">
        <dgm:presLayoutVars>
          <dgm:bulletEnabled val="1"/>
        </dgm:presLayoutVars>
      </dgm:prSet>
      <dgm:spPr/>
      <dgm:t>
        <a:bodyPr/>
        <a:lstStyle/>
        <a:p>
          <a:endParaRPr lang="en-US"/>
        </a:p>
      </dgm:t>
    </dgm:pt>
    <dgm:pt modelId="{A57825A7-C9FD-493E-B239-A30ABFD4A2EF}" type="pres">
      <dgm:prSet presAssocID="{DFB8ACC1-B1EA-498A-9176-EB1559DFCAF7}" presName="sp" presStyleCnt="0"/>
      <dgm:spPr/>
      <dgm:t>
        <a:bodyPr/>
        <a:lstStyle/>
        <a:p>
          <a:endParaRPr lang="en-US"/>
        </a:p>
      </dgm:t>
    </dgm:pt>
    <dgm:pt modelId="{E74E6BB5-8071-4CA6-8F85-5016E2FC7E52}" type="pres">
      <dgm:prSet presAssocID="{7B392DE1-5368-4C5B-8774-AC519C1879FE}" presName="arrowAndChildren" presStyleCnt="0"/>
      <dgm:spPr/>
      <dgm:t>
        <a:bodyPr/>
        <a:lstStyle/>
        <a:p>
          <a:endParaRPr lang="en-US"/>
        </a:p>
      </dgm:t>
    </dgm:pt>
    <dgm:pt modelId="{B18CF91B-13D9-4F83-9CD4-563330392F36}" type="pres">
      <dgm:prSet presAssocID="{7B392DE1-5368-4C5B-8774-AC519C1879FE}" presName="parentTextArrow" presStyleLbl="node1" presStyleIdx="2" presStyleCnt="4"/>
      <dgm:spPr/>
      <dgm:t>
        <a:bodyPr/>
        <a:lstStyle/>
        <a:p>
          <a:endParaRPr lang="en-US"/>
        </a:p>
      </dgm:t>
    </dgm:pt>
    <dgm:pt modelId="{17A916CA-5370-4053-BA14-38A93486F945}" type="pres">
      <dgm:prSet presAssocID="{7B392DE1-5368-4C5B-8774-AC519C1879FE}" presName="arrow" presStyleLbl="node1" presStyleIdx="3" presStyleCnt="4" custLinFactNeighborX="-753" custLinFactNeighborY="-378"/>
      <dgm:spPr/>
      <dgm:t>
        <a:bodyPr/>
        <a:lstStyle/>
        <a:p>
          <a:endParaRPr lang="en-US"/>
        </a:p>
      </dgm:t>
    </dgm:pt>
    <dgm:pt modelId="{3EBDFD4E-703F-4563-8068-E12458D3C7C4}" type="pres">
      <dgm:prSet presAssocID="{7B392DE1-5368-4C5B-8774-AC519C1879FE}" presName="descendantArrow" presStyleCnt="0"/>
      <dgm:spPr/>
      <dgm:t>
        <a:bodyPr/>
        <a:lstStyle/>
        <a:p>
          <a:endParaRPr lang="en-US"/>
        </a:p>
      </dgm:t>
    </dgm:pt>
    <dgm:pt modelId="{473444FC-AD42-4510-8D5A-9521705DB1B4}" type="pres">
      <dgm:prSet presAssocID="{94049F43-1FD6-4722-B292-010DDABBAF6A}" presName="childTextArrow" presStyleLbl="fgAccFollowNode1" presStyleIdx="6" presStyleCnt="8" custLinFactNeighborX="-13878">
        <dgm:presLayoutVars>
          <dgm:bulletEnabled val="1"/>
        </dgm:presLayoutVars>
      </dgm:prSet>
      <dgm:spPr/>
      <dgm:t>
        <a:bodyPr/>
        <a:lstStyle/>
        <a:p>
          <a:endParaRPr lang="en-US"/>
        </a:p>
      </dgm:t>
    </dgm:pt>
    <dgm:pt modelId="{EC0C0FA8-3703-430A-9E19-7FAF8085C154}" type="pres">
      <dgm:prSet presAssocID="{E3B4A7C6-E29F-4A38-9E45-7D68111E5B6D}" presName="childTextArrow" presStyleLbl="fgAccFollowNode1" presStyleIdx="7" presStyleCnt="8">
        <dgm:presLayoutVars>
          <dgm:bulletEnabled val="1"/>
        </dgm:presLayoutVars>
      </dgm:prSet>
      <dgm:spPr/>
      <dgm:t>
        <a:bodyPr/>
        <a:lstStyle/>
        <a:p>
          <a:endParaRPr lang="en-US"/>
        </a:p>
      </dgm:t>
    </dgm:pt>
  </dgm:ptLst>
  <dgm:cxnLst>
    <dgm:cxn modelId="{7A185306-4144-48B4-94F9-7EA69D32BF5D}" srcId="{3819B778-E117-45C3-BE29-4D2925336229}" destId="{AB23DF55-17A1-4698-85DD-C23EAF5F82FA}" srcOrd="0" destOrd="0" parTransId="{8BB81071-D487-41C4-B008-57BBF346D448}" sibTransId="{EA040E9A-A720-46A3-882C-FEF0B41B0B5E}"/>
    <dgm:cxn modelId="{F785CE85-0892-4351-A51B-210DDE1F044F}" srcId="{1EC78324-3E35-42A2-8E5B-6773C672E12E}" destId="{84EFAC69-185A-4AE1-B238-58F7E4530355}" srcOrd="2" destOrd="0" parTransId="{091D3239-D4B3-451A-B90C-D5A63898E677}" sibTransId="{BB8D6D0F-FD96-4EEE-9389-D9D28B4B0469}"/>
    <dgm:cxn modelId="{BFFE4BCB-C279-414B-9D28-EE1F79597434}" type="presOf" srcId="{3819B778-E117-45C3-BE29-4D2925336229}" destId="{E760F223-22C8-42AA-AD9A-274FCB701DF9}" srcOrd="1" destOrd="0" presId="urn:microsoft.com/office/officeart/2005/8/layout/process4"/>
    <dgm:cxn modelId="{50BB4169-319E-4C28-AF99-92F572F3D703}" type="presOf" srcId="{B4414AB3-F6C1-48CC-9BB9-52C2853BC970}" destId="{82BA7F78-35C7-4281-8ABF-192C7042675A}" srcOrd="0" destOrd="0" presId="urn:microsoft.com/office/officeart/2005/8/layout/process4"/>
    <dgm:cxn modelId="{02AF8A6B-D34F-4775-9ACD-5062DFBC8ECD}" type="presOf" srcId="{04C2EAA5-B860-488F-AF1D-F6FCE30AC1BA}" destId="{7FEFC3BD-0443-45E1-9937-737522FA48F8}" srcOrd="0" destOrd="0" presId="urn:microsoft.com/office/officeart/2005/8/layout/process4"/>
    <dgm:cxn modelId="{77281C15-2F46-47E2-800B-8C0ED90774B8}" type="presOf" srcId="{94049F43-1FD6-4722-B292-010DDABBAF6A}" destId="{473444FC-AD42-4510-8D5A-9521705DB1B4}" srcOrd="0" destOrd="0" presId="urn:microsoft.com/office/officeart/2005/8/layout/process4"/>
    <dgm:cxn modelId="{95554FD6-3C74-4B72-A777-E6DB21BA10FC}" type="presOf" srcId="{7B392DE1-5368-4C5B-8774-AC519C1879FE}" destId="{17A916CA-5370-4053-BA14-38A93486F945}" srcOrd="1" destOrd="0" presId="urn:microsoft.com/office/officeart/2005/8/layout/process4"/>
    <dgm:cxn modelId="{5499C03B-9814-46EC-B81C-8FA3A26112D9}" type="presOf" srcId="{7F2EBF2B-814E-4015-8942-92F10A186935}" destId="{2735218A-6CC5-4A3E-A77E-AEEFDED95C45}" srcOrd="0" destOrd="0" presId="urn:microsoft.com/office/officeart/2005/8/layout/process4"/>
    <dgm:cxn modelId="{204D4855-11E9-44BB-8D8B-4DCB1C363261}" type="presOf" srcId="{84AF9A7E-8394-414F-BD69-AD27D43487FC}" destId="{7F4819B5-FE46-40BC-8CFA-F0A787EEE678}" srcOrd="0" destOrd="0" presId="urn:microsoft.com/office/officeart/2005/8/layout/process4"/>
    <dgm:cxn modelId="{50EAFA6E-EB11-4860-A167-6D5F7419C30C}" type="presOf" srcId="{E3B4A7C6-E29F-4A38-9E45-7D68111E5B6D}" destId="{EC0C0FA8-3703-430A-9E19-7FAF8085C154}" srcOrd="0" destOrd="0" presId="urn:microsoft.com/office/officeart/2005/8/layout/process4"/>
    <dgm:cxn modelId="{C21BCBBC-1578-4B0F-8A62-30F33D627BA8}" srcId="{7B392DE1-5368-4C5B-8774-AC519C1879FE}" destId="{E3B4A7C6-E29F-4A38-9E45-7D68111E5B6D}" srcOrd="1" destOrd="0" parTransId="{956C1CB3-9A41-40E8-95A8-4FED82C47093}" sibTransId="{EDB9A72B-2640-42DB-88CC-1D84AED102B6}"/>
    <dgm:cxn modelId="{8606B924-AE0A-4F3A-BD9E-027ADBCDF7D4}" srcId="{3819B778-E117-45C3-BE29-4D2925336229}" destId="{84AF9A7E-8394-414F-BD69-AD27D43487FC}" srcOrd="1" destOrd="0" parTransId="{76087B71-CA26-45BF-9F4A-1B9307F3D400}" sibTransId="{0B8D5CFC-F05F-42BF-B6BE-4DF16B696386}"/>
    <dgm:cxn modelId="{A8291D37-6258-4F37-BA1F-65EA5DB71042}" type="presOf" srcId="{84EFAC69-185A-4AE1-B238-58F7E4530355}" destId="{138CF53F-46CC-48BD-AF68-6308167451CE}" srcOrd="1" destOrd="0" presId="urn:microsoft.com/office/officeart/2005/8/layout/process4"/>
    <dgm:cxn modelId="{FF76F2AF-D1F3-4B6B-9966-4A39B832BFA2}" type="presOf" srcId="{651E821E-6BE5-44A6-AD54-4B84583BCEB5}" destId="{4FD41D14-AA09-4F67-9F51-589CCE4A567F}" srcOrd="0" destOrd="0" presId="urn:microsoft.com/office/officeart/2005/8/layout/process4"/>
    <dgm:cxn modelId="{195C0CC6-DF0A-4BB5-AFDC-D23407C21D3B}" srcId="{7F2EBF2B-814E-4015-8942-92F10A186935}" destId="{04C2EAA5-B860-488F-AF1D-F6FCE30AC1BA}" srcOrd="0" destOrd="0" parTransId="{0E88CB27-E5F8-472A-AB56-BB92CE6EBFBF}" sibTransId="{805E8121-00AE-4C6D-B494-A06D61E3A155}"/>
    <dgm:cxn modelId="{EAC07A16-BB6D-47CB-9132-10237CB70A3B}" type="presOf" srcId="{AB23DF55-17A1-4698-85DD-C23EAF5F82FA}" destId="{C83D3204-59D3-40A4-BF3F-0B8DFE7AD79A}" srcOrd="0" destOrd="0" presId="urn:microsoft.com/office/officeart/2005/8/layout/process4"/>
    <dgm:cxn modelId="{3D12B9CD-98F8-46EB-935F-D255EA6C1645}" type="presOf" srcId="{7F2EBF2B-814E-4015-8942-92F10A186935}" destId="{CED8C9C3-4E8A-48CF-8DD9-8AF8A74F4EA2}" srcOrd="1" destOrd="0" presId="urn:microsoft.com/office/officeart/2005/8/layout/process4"/>
    <dgm:cxn modelId="{F9BCB49B-E65B-4652-A127-2B8F4E4080A3}" srcId="{7B392DE1-5368-4C5B-8774-AC519C1879FE}" destId="{94049F43-1FD6-4722-B292-010DDABBAF6A}" srcOrd="0" destOrd="0" parTransId="{51DC4C9D-7D9E-4F78-A2B3-53D64A446292}" sibTransId="{4C3D41CC-3EF8-496A-BCE1-EE964EC90173}"/>
    <dgm:cxn modelId="{023C92D8-B05F-478F-9C9E-C02A6284451D}" type="presOf" srcId="{84EFAC69-185A-4AE1-B238-58F7E4530355}" destId="{9F9B1FFA-9610-4C6F-B281-8B76F267CAA7}" srcOrd="0" destOrd="0" presId="urn:microsoft.com/office/officeart/2005/8/layout/process4"/>
    <dgm:cxn modelId="{5AED0F07-E23B-4359-A4F3-181FD272B291}" srcId="{84EFAC69-185A-4AE1-B238-58F7E4530355}" destId="{8B4FC945-BCE9-4BEC-95C1-AC047CE43769}" srcOrd="0" destOrd="0" parTransId="{A20065AD-33D0-481A-A741-FECAD1E54B30}" sibTransId="{1EEA71D4-C446-46E3-A513-97906BC2B0CA}"/>
    <dgm:cxn modelId="{67EE2CD0-8CEA-4B86-AF1B-7B3779DAF967}" srcId="{1EC78324-3E35-42A2-8E5B-6773C672E12E}" destId="{7F2EBF2B-814E-4015-8942-92F10A186935}" srcOrd="1" destOrd="0" parTransId="{50EFDB93-D596-4323-86F3-27E072EE6CB1}" sibTransId="{D1C66A41-518B-4323-9497-A6807FEA3B24}"/>
    <dgm:cxn modelId="{41A8E9F7-FBC6-448E-B22B-1366BDB1D737}" srcId="{1EC78324-3E35-42A2-8E5B-6773C672E12E}" destId="{3819B778-E117-45C3-BE29-4D2925336229}" srcOrd="3" destOrd="0" parTransId="{4BC6559B-3DB2-4F18-A218-A5F9E3D817BB}" sibTransId="{9FD2E2F3-DA4B-4524-B3E8-B73209258FFE}"/>
    <dgm:cxn modelId="{500526E5-2696-4672-8C08-2878C9B6F132}" type="presOf" srcId="{8B4FC945-BCE9-4BEC-95C1-AC047CE43769}" destId="{0073315C-8C0C-49A1-BEDF-B6C53566C8C5}" srcOrd="0" destOrd="0" presId="urn:microsoft.com/office/officeart/2005/8/layout/process4"/>
    <dgm:cxn modelId="{2E9B6026-6CC1-4462-9804-B5EDB2395C1A}" srcId="{7F2EBF2B-814E-4015-8942-92F10A186935}" destId="{B4414AB3-F6C1-48CC-9BB9-52C2853BC970}" srcOrd="1" destOrd="0" parTransId="{A75FC4F0-3F32-490A-BB13-C4AFA809D6F1}" sibTransId="{A2163004-5323-44D4-A75C-66508D6300BA}"/>
    <dgm:cxn modelId="{F0DCCFDE-E248-4CA6-9E9C-FEC5C97139D4}" srcId="{1EC78324-3E35-42A2-8E5B-6773C672E12E}" destId="{7B392DE1-5368-4C5B-8774-AC519C1879FE}" srcOrd="0" destOrd="0" parTransId="{A2ED5466-584B-4034-8ED7-84D1633106FF}" sibTransId="{DFB8ACC1-B1EA-498A-9176-EB1559DFCAF7}"/>
    <dgm:cxn modelId="{3B0C08A4-B690-4446-AA01-6627069B6D72}" srcId="{84EFAC69-185A-4AE1-B238-58F7E4530355}" destId="{651E821E-6BE5-44A6-AD54-4B84583BCEB5}" srcOrd="1" destOrd="0" parTransId="{025BEF41-9434-41D6-9D01-AE6FDD5A94A9}" sibTransId="{19C90DDE-0D9D-48C6-A0D9-0F7F9C231403}"/>
    <dgm:cxn modelId="{80209EA1-7BD4-4A3C-92F4-41F637EB5BFC}" type="presOf" srcId="{1EC78324-3E35-42A2-8E5B-6773C672E12E}" destId="{87B29427-5865-460D-8DDE-15915B2CDDDB}" srcOrd="0" destOrd="0" presId="urn:microsoft.com/office/officeart/2005/8/layout/process4"/>
    <dgm:cxn modelId="{6B29FED3-25F1-4ABB-973B-D6B4FBCE93EC}" type="presOf" srcId="{3819B778-E117-45C3-BE29-4D2925336229}" destId="{B9F443FE-23A0-4744-8DAF-62A77B297024}" srcOrd="0" destOrd="0" presId="urn:microsoft.com/office/officeart/2005/8/layout/process4"/>
    <dgm:cxn modelId="{7415D86A-E3B1-452F-9FA5-E52661D70A75}" type="presOf" srcId="{7B392DE1-5368-4C5B-8774-AC519C1879FE}" destId="{B18CF91B-13D9-4F83-9CD4-563330392F36}" srcOrd="0" destOrd="0" presId="urn:microsoft.com/office/officeart/2005/8/layout/process4"/>
    <dgm:cxn modelId="{A9A1C10F-8097-4FE7-8328-C05FA0E1FF08}" type="presParOf" srcId="{87B29427-5865-460D-8DDE-15915B2CDDDB}" destId="{CEBA5C23-4ABE-46EE-99A8-7547D2B2AEDB}" srcOrd="0" destOrd="0" presId="urn:microsoft.com/office/officeart/2005/8/layout/process4"/>
    <dgm:cxn modelId="{38D78599-9858-4943-9216-A78B918E09E3}" type="presParOf" srcId="{CEBA5C23-4ABE-46EE-99A8-7547D2B2AEDB}" destId="{B9F443FE-23A0-4744-8DAF-62A77B297024}" srcOrd="0" destOrd="0" presId="urn:microsoft.com/office/officeart/2005/8/layout/process4"/>
    <dgm:cxn modelId="{889F336D-EB82-449B-B28E-3A6223238B2D}" type="presParOf" srcId="{CEBA5C23-4ABE-46EE-99A8-7547D2B2AEDB}" destId="{E760F223-22C8-42AA-AD9A-274FCB701DF9}" srcOrd="1" destOrd="0" presId="urn:microsoft.com/office/officeart/2005/8/layout/process4"/>
    <dgm:cxn modelId="{6B5AE91F-FD88-4F50-9B14-C13C820AF984}" type="presParOf" srcId="{CEBA5C23-4ABE-46EE-99A8-7547D2B2AEDB}" destId="{CB711E56-B2A1-4A32-BBDA-D3F8629C3C7A}" srcOrd="2" destOrd="0" presId="urn:microsoft.com/office/officeart/2005/8/layout/process4"/>
    <dgm:cxn modelId="{57C5533B-05E1-46CC-AE7D-396DB4D0EC11}" type="presParOf" srcId="{CB711E56-B2A1-4A32-BBDA-D3F8629C3C7A}" destId="{C83D3204-59D3-40A4-BF3F-0B8DFE7AD79A}" srcOrd="0" destOrd="0" presId="urn:microsoft.com/office/officeart/2005/8/layout/process4"/>
    <dgm:cxn modelId="{AF171920-3021-42A8-9A7E-B632B1060ADB}" type="presParOf" srcId="{CB711E56-B2A1-4A32-BBDA-D3F8629C3C7A}" destId="{7F4819B5-FE46-40BC-8CFA-F0A787EEE678}" srcOrd="1" destOrd="0" presId="urn:microsoft.com/office/officeart/2005/8/layout/process4"/>
    <dgm:cxn modelId="{9788BBCA-7FAF-444A-A7D2-3F7D1269983E}" type="presParOf" srcId="{87B29427-5865-460D-8DDE-15915B2CDDDB}" destId="{657ADC42-9CE2-48CC-9460-A156FC8E8FA2}" srcOrd="1" destOrd="0" presId="urn:microsoft.com/office/officeart/2005/8/layout/process4"/>
    <dgm:cxn modelId="{9E326BC3-D28F-46C8-AA4C-C29234F2ECA9}" type="presParOf" srcId="{87B29427-5865-460D-8DDE-15915B2CDDDB}" destId="{15EA944E-04F9-4E0C-8110-A7BC0B6C1F2B}" srcOrd="2" destOrd="0" presId="urn:microsoft.com/office/officeart/2005/8/layout/process4"/>
    <dgm:cxn modelId="{1C884556-990D-4930-B703-346928C07103}" type="presParOf" srcId="{15EA944E-04F9-4E0C-8110-A7BC0B6C1F2B}" destId="{9F9B1FFA-9610-4C6F-B281-8B76F267CAA7}" srcOrd="0" destOrd="0" presId="urn:microsoft.com/office/officeart/2005/8/layout/process4"/>
    <dgm:cxn modelId="{279BED9E-3867-48E3-A78E-80B86C0C483A}" type="presParOf" srcId="{15EA944E-04F9-4E0C-8110-A7BC0B6C1F2B}" destId="{138CF53F-46CC-48BD-AF68-6308167451CE}" srcOrd="1" destOrd="0" presId="urn:microsoft.com/office/officeart/2005/8/layout/process4"/>
    <dgm:cxn modelId="{BC424231-E85B-4F2D-8774-D029FA95AF39}" type="presParOf" srcId="{15EA944E-04F9-4E0C-8110-A7BC0B6C1F2B}" destId="{7FC2FAA5-26CC-4EA2-840A-D94A97849D09}" srcOrd="2" destOrd="0" presId="urn:microsoft.com/office/officeart/2005/8/layout/process4"/>
    <dgm:cxn modelId="{724116F8-3DE7-4D3F-9A6E-DE0636CC8E96}" type="presParOf" srcId="{7FC2FAA5-26CC-4EA2-840A-D94A97849D09}" destId="{0073315C-8C0C-49A1-BEDF-B6C53566C8C5}" srcOrd="0" destOrd="0" presId="urn:microsoft.com/office/officeart/2005/8/layout/process4"/>
    <dgm:cxn modelId="{81D7D086-1746-4289-A53E-E656CFC8A415}" type="presParOf" srcId="{7FC2FAA5-26CC-4EA2-840A-D94A97849D09}" destId="{4FD41D14-AA09-4F67-9F51-589CCE4A567F}" srcOrd="1" destOrd="0" presId="urn:microsoft.com/office/officeart/2005/8/layout/process4"/>
    <dgm:cxn modelId="{FC10EBF5-91BA-47B6-9483-D1C598E2CA74}" type="presParOf" srcId="{87B29427-5865-460D-8DDE-15915B2CDDDB}" destId="{84826EDE-ACDE-482B-A45F-1FF841AD92FF}" srcOrd="3" destOrd="0" presId="urn:microsoft.com/office/officeart/2005/8/layout/process4"/>
    <dgm:cxn modelId="{41740038-48FE-4902-B080-5B5B40EABE28}" type="presParOf" srcId="{87B29427-5865-460D-8DDE-15915B2CDDDB}" destId="{C2260159-5494-40C0-9DC5-358E52C43A90}" srcOrd="4" destOrd="0" presId="urn:microsoft.com/office/officeart/2005/8/layout/process4"/>
    <dgm:cxn modelId="{DC3BB47D-1223-4EA6-BFC4-5CD5BA29E880}" type="presParOf" srcId="{C2260159-5494-40C0-9DC5-358E52C43A90}" destId="{2735218A-6CC5-4A3E-A77E-AEEFDED95C45}" srcOrd="0" destOrd="0" presId="urn:microsoft.com/office/officeart/2005/8/layout/process4"/>
    <dgm:cxn modelId="{626D8274-DAF2-4C8D-9CA6-6655D5C5849A}" type="presParOf" srcId="{C2260159-5494-40C0-9DC5-358E52C43A90}" destId="{CED8C9C3-4E8A-48CF-8DD9-8AF8A74F4EA2}" srcOrd="1" destOrd="0" presId="urn:microsoft.com/office/officeart/2005/8/layout/process4"/>
    <dgm:cxn modelId="{9A71A3B4-45F8-4936-BEF7-AA2D0631E26E}" type="presParOf" srcId="{C2260159-5494-40C0-9DC5-358E52C43A90}" destId="{B96F6AB9-54A3-44F5-8285-EC66D614986C}" srcOrd="2" destOrd="0" presId="urn:microsoft.com/office/officeart/2005/8/layout/process4"/>
    <dgm:cxn modelId="{E37CDEED-CBCF-45F0-BB54-4F22B15BBB7B}" type="presParOf" srcId="{B96F6AB9-54A3-44F5-8285-EC66D614986C}" destId="{7FEFC3BD-0443-45E1-9937-737522FA48F8}" srcOrd="0" destOrd="0" presId="urn:microsoft.com/office/officeart/2005/8/layout/process4"/>
    <dgm:cxn modelId="{E551E5B3-E3EA-4212-A36E-5A3F4508F231}" type="presParOf" srcId="{B96F6AB9-54A3-44F5-8285-EC66D614986C}" destId="{82BA7F78-35C7-4281-8ABF-192C7042675A}" srcOrd="1" destOrd="0" presId="urn:microsoft.com/office/officeart/2005/8/layout/process4"/>
    <dgm:cxn modelId="{3A8315FB-1898-4125-87D4-3576BE6E6F0D}" type="presParOf" srcId="{87B29427-5865-460D-8DDE-15915B2CDDDB}" destId="{A57825A7-C9FD-493E-B239-A30ABFD4A2EF}" srcOrd="5" destOrd="0" presId="urn:microsoft.com/office/officeart/2005/8/layout/process4"/>
    <dgm:cxn modelId="{135CED50-98CF-42A4-B7A1-942D40FB7338}" type="presParOf" srcId="{87B29427-5865-460D-8DDE-15915B2CDDDB}" destId="{E74E6BB5-8071-4CA6-8F85-5016E2FC7E52}" srcOrd="6" destOrd="0" presId="urn:microsoft.com/office/officeart/2005/8/layout/process4"/>
    <dgm:cxn modelId="{52A3A91A-A643-4CF3-913D-2CC854280CB5}" type="presParOf" srcId="{E74E6BB5-8071-4CA6-8F85-5016E2FC7E52}" destId="{B18CF91B-13D9-4F83-9CD4-563330392F36}" srcOrd="0" destOrd="0" presId="urn:microsoft.com/office/officeart/2005/8/layout/process4"/>
    <dgm:cxn modelId="{2A697144-E48D-4AE0-B527-8E2EDABE0588}" type="presParOf" srcId="{E74E6BB5-8071-4CA6-8F85-5016E2FC7E52}" destId="{17A916CA-5370-4053-BA14-38A93486F945}" srcOrd="1" destOrd="0" presId="urn:microsoft.com/office/officeart/2005/8/layout/process4"/>
    <dgm:cxn modelId="{6A868B08-BEEA-474C-AA82-56695498B095}" type="presParOf" srcId="{E74E6BB5-8071-4CA6-8F85-5016E2FC7E52}" destId="{3EBDFD4E-703F-4563-8068-E12458D3C7C4}" srcOrd="2" destOrd="0" presId="urn:microsoft.com/office/officeart/2005/8/layout/process4"/>
    <dgm:cxn modelId="{BBE44133-C755-4C24-9F1F-B394A61A46C4}" type="presParOf" srcId="{3EBDFD4E-703F-4563-8068-E12458D3C7C4}" destId="{473444FC-AD42-4510-8D5A-9521705DB1B4}" srcOrd="0" destOrd="0" presId="urn:microsoft.com/office/officeart/2005/8/layout/process4"/>
    <dgm:cxn modelId="{5B195F7E-C6EF-43CC-84BE-5E61CCF6C488}" type="presParOf" srcId="{3EBDFD4E-703F-4563-8068-E12458D3C7C4}" destId="{EC0C0FA8-3703-430A-9E19-7FAF8085C154}" srcOrd="1" destOrd="0" presId="urn:microsoft.com/office/officeart/2005/8/layout/process4"/>
  </dgm:cxnLst>
  <dgm:bg>
    <a:effectLst>
      <a:outerShdw blurRad="50800" dist="50800" dir="5400000" algn="ctr" rotWithShape="0">
        <a:srgbClr val="000000"/>
      </a:outerShdw>
    </a:effect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274A285-8DEC-4612-8AE1-22B081CC5FCD}" type="doc">
      <dgm:prSet loTypeId="urn:microsoft.com/office/officeart/2005/8/layout/hProcess7" loCatId="list" qsTypeId="urn:microsoft.com/office/officeart/2005/8/quickstyle/simple1" qsCatId="simple" csTypeId="urn:microsoft.com/office/officeart/2005/8/colors/colorful5" csCatId="colorful" phldr="1"/>
      <dgm:spPr/>
      <dgm:t>
        <a:bodyPr/>
        <a:lstStyle/>
        <a:p>
          <a:endParaRPr lang="en-US"/>
        </a:p>
      </dgm:t>
    </dgm:pt>
    <dgm:pt modelId="{112C61A2-D6D5-40A7-AE06-A8A2BCEECA5A}">
      <dgm:prSet phldrT="[Text]" custT="1"/>
      <dgm:spPr/>
      <dgm:t>
        <a:bodyPr anchor="b"/>
        <a:lstStyle/>
        <a:p>
          <a:r>
            <a:rPr lang="en-US" sz="4000" b="1" dirty="0" smtClean="0">
              <a:latin typeface="Times New Roman" panose="02020603050405020304" pitchFamily="18" charset="0"/>
              <a:cs typeface="Times New Roman" panose="02020603050405020304" pitchFamily="18" charset="0"/>
            </a:rPr>
            <a:t>Identify </a:t>
          </a:r>
          <a:endParaRPr lang="en-US" sz="4000" b="1" dirty="0">
            <a:latin typeface="Times New Roman" panose="02020603050405020304" pitchFamily="18" charset="0"/>
            <a:cs typeface="Times New Roman" panose="02020603050405020304" pitchFamily="18" charset="0"/>
          </a:endParaRPr>
        </a:p>
      </dgm:t>
    </dgm:pt>
    <dgm:pt modelId="{CDA4B324-C8B4-47A5-AC67-9BD572FED115}" type="parTrans" cxnId="{10469D87-AE44-4562-A0F2-AD40BF67842C}">
      <dgm:prSet/>
      <dgm:spPr/>
      <dgm:t>
        <a:bodyPr/>
        <a:lstStyle/>
        <a:p>
          <a:endParaRPr lang="en-US"/>
        </a:p>
      </dgm:t>
    </dgm:pt>
    <dgm:pt modelId="{1087C4CA-4F7C-4087-A720-C98975251931}" type="sibTrans" cxnId="{10469D87-AE44-4562-A0F2-AD40BF67842C}">
      <dgm:prSet/>
      <dgm:spPr/>
      <dgm:t>
        <a:bodyPr/>
        <a:lstStyle/>
        <a:p>
          <a:endParaRPr lang="en-US"/>
        </a:p>
      </dgm:t>
    </dgm:pt>
    <dgm:pt modelId="{08090561-D2F8-44E6-AC4F-3C0092D3BF11}">
      <dgm:prSet phldrT="[Text]" custT="1"/>
      <dgm:spPr/>
      <dgm:t>
        <a:bodyPr anchor="ctr"/>
        <a:lstStyle/>
        <a:p>
          <a:r>
            <a:rPr lang="en-US" sz="2800" b="1" dirty="0" smtClean="0">
              <a:solidFill>
                <a:schemeClr val="tx1"/>
              </a:solidFill>
              <a:latin typeface="Times New Roman" panose="02020603050405020304" pitchFamily="18" charset="0"/>
              <a:cs typeface="Times New Roman" panose="02020603050405020304" pitchFamily="18" charset="0"/>
            </a:rPr>
            <a:t>Identify the need and context of financial information</a:t>
          </a:r>
        </a:p>
        <a:p>
          <a:r>
            <a:rPr lang="en-US" sz="2800" b="1" dirty="0" smtClean="0">
              <a:solidFill>
                <a:schemeClr val="tx1"/>
              </a:solidFill>
              <a:latin typeface="Times New Roman" panose="02020603050405020304" pitchFamily="18" charset="0"/>
              <a:cs typeface="Times New Roman" panose="02020603050405020304" pitchFamily="18" charset="0"/>
            </a:rPr>
            <a:t>Ability to identify existing knowledge gap</a:t>
          </a:r>
          <a:r>
            <a:rPr lang="en-US" sz="2500" b="1" dirty="0" smtClean="0">
              <a:solidFill>
                <a:schemeClr val="tx1"/>
              </a:solidFill>
              <a:latin typeface="Times New Roman" panose="02020603050405020304" pitchFamily="18" charset="0"/>
              <a:cs typeface="Times New Roman" panose="02020603050405020304" pitchFamily="18" charset="0"/>
            </a:rPr>
            <a:t>s </a:t>
          </a:r>
        </a:p>
      </dgm:t>
    </dgm:pt>
    <dgm:pt modelId="{C6E3281D-8788-45BC-A724-9C19A62AADB6}" type="parTrans" cxnId="{65665E0F-29A8-40A5-A02A-A927E00A4E3C}">
      <dgm:prSet/>
      <dgm:spPr/>
      <dgm:t>
        <a:bodyPr/>
        <a:lstStyle/>
        <a:p>
          <a:endParaRPr lang="en-US"/>
        </a:p>
      </dgm:t>
    </dgm:pt>
    <dgm:pt modelId="{9D1BD7B5-9F71-49E3-ABC0-06805CB7D375}" type="sibTrans" cxnId="{65665E0F-29A8-40A5-A02A-A927E00A4E3C}">
      <dgm:prSet/>
      <dgm:spPr/>
      <dgm:t>
        <a:bodyPr/>
        <a:lstStyle/>
        <a:p>
          <a:endParaRPr lang="en-US"/>
        </a:p>
      </dgm:t>
    </dgm:pt>
    <dgm:pt modelId="{F9912B46-AFE7-4866-BE5B-3C533AF5BFAA}">
      <dgm:prSet phldrT="[Text]" custT="1"/>
      <dgm:spPr/>
      <dgm:t>
        <a:bodyPr anchor="b"/>
        <a:lstStyle/>
        <a:p>
          <a:r>
            <a:rPr lang="en-US" sz="3500" b="1" dirty="0" smtClean="0">
              <a:latin typeface="Times New Roman" panose="02020603050405020304" pitchFamily="18" charset="0"/>
              <a:cs typeface="Times New Roman" panose="02020603050405020304" pitchFamily="18" charset="0"/>
            </a:rPr>
            <a:t>Plan and Gather </a:t>
          </a:r>
          <a:endParaRPr lang="en-US" sz="3500" b="1" dirty="0">
            <a:latin typeface="Times New Roman" panose="02020603050405020304" pitchFamily="18" charset="0"/>
            <a:cs typeface="Times New Roman" panose="02020603050405020304" pitchFamily="18" charset="0"/>
          </a:endParaRPr>
        </a:p>
      </dgm:t>
    </dgm:pt>
    <dgm:pt modelId="{073AA2F6-C2F9-49C1-92C9-23265A59F038}" type="parTrans" cxnId="{760300F6-66C1-407B-B8C3-2D27952F5FD2}">
      <dgm:prSet/>
      <dgm:spPr/>
      <dgm:t>
        <a:bodyPr/>
        <a:lstStyle/>
        <a:p>
          <a:endParaRPr lang="en-US"/>
        </a:p>
      </dgm:t>
    </dgm:pt>
    <dgm:pt modelId="{9436670E-19EB-49CE-82FB-BAAC82486808}" type="sibTrans" cxnId="{760300F6-66C1-407B-B8C3-2D27952F5FD2}">
      <dgm:prSet/>
      <dgm:spPr/>
      <dgm:t>
        <a:bodyPr/>
        <a:lstStyle/>
        <a:p>
          <a:endParaRPr lang="en-US"/>
        </a:p>
      </dgm:t>
    </dgm:pt>
    <dgm:pt modelId="{3C95A995-72A3-4C1D-A39A-35D1271C923F}">
      <dgm:prSet phldrT="[Text]" custT="1"/>
      <dgm:spPr/>
      <dgm:t>
        <a:bodyPr anchor="ctr"/>
        <a:lstStyle/>
        <a:p>
          <a:pPr algn="l"/>
          <a:r>
            <a:rPr lang="en-US" sz="2800" b="1" dirty="0" smtClean="0">
              <a:solidFill>
                <a:schemeClr val="tx1"/>
              </a:solidFill>
              <a:latin typeface="Times New Roman" panose="02020603050405020304" pitchFamily="18" charset="0"/>
              <a:cs typeface="Times New Roman" panose="02020603050405020304" pitchFamily="18" charset="0"/>
            </a:rPr>
            <a:t>Ability to locate and access financial information </a:t>
          </a:r>
          <a:endParaRPr lang="en-US" sz="2800" b="1" dirty="0">
            <a:solidFill>
              <a:schemeClr val="tx1"/>
            </a:solidFill>
            <a:latin typeface="Times New Roman" panose="02020603050405020304" pitchFamily="18" charset="0"/>
            <a:cs typeface="Times New Roman" panose="02020603050405020304" pitchFamily="18" charset="0"/>
          </a:endParaRPr>
        </a:p>
      </dgm:t>
    </dgm:pt>
    <dgm:pt modelId="{136C7F32-F954-4998-9006-BD547448C0C8}" type="parTrans" cxnId="{01D3A314-8C2E-4196-9596-159C9C9A8E71}">
      <dgm:prSet/>
      <dgm:spPr/>
      <dgm:t>
        <a:bodyPr/>
        <a:lstStyle/>
        <a:p>
          <a:endParaRPr lang="en-US"/>
        </a:p>
      </dgm:t>
    </dgm:pt>
    <dgm:pt modelId="{3ADBDAEF-73E9-4541-9E97-4C98DEC1C171}" type="sibTrans" cxnId="{01D3A314-8C2E-4196-9596-159C9C9A8E71}">
      <dgm:prSet/>
      <dgm:spPr/>
      <dgm:t>
        <a:bodyPr/>
        <a:lstStyle/>
        <a:p>
          <a:endParaRPr lang="en-US"/>
        </a:p>
      </dgm:t>
    </dgm:pt>
    <dgm:pt modelId="{9A7D2D8F-05E5-426B-9775-6DC1775BE8E1}">
      <dgm:prSet phldrT="[Text]" custT="1"/>
      <dgm:spPr/>
      <dgm:t>
        <a:bodyPr anchor="b"/>
        <a:lstStyle/>
        <a:p>
          <a:r>
            <a:rPr lang="en-US" sz="4000" b="1" dirty="0" smtClean="0">
              <a:latin typeface="Times New Roman" panose="02020603050405020304" pitchFamily="18" charset="0"/>
              <a:cs typeface="Times New Roman" panose="02020603050405020304" pitchFamily="18" charset="0"/>
            </a:rPr>
            <a:t>Evaluate </a:t>
          </a:r>
          <a:endParaRPr lang="en-US" sz="4000" b="1" dirty="0">
            <a:latin typeface="Times New Roman" panose="02020603050405020304" pitchFamily="18" charset="0"/>
            <a:cs typeface="Times New Roman" panose="02020603050405020304" pitchFamily="18" charset="0"/>
          </a:endParaRPr>
        </a:p>
      </dgm:t>
    </dgm:pt>
    <dgm:pt modelId="{A78EA358-2163-4B0D-92FD-5F7AD7D44A7E}" type="parTrans" cxnId="{831A74FB-681C-4655-B9E8-4E139AD0E579}">
      <dgm:prSet/>
      <dgm:spPr/>
      <dgm:t>
        <a:bodyPr/>
        <a:lstStyle/>
        <a:p>
          <a:endParaRPr lang="en-US"/>
        </a:p>
      </dgm:t>
    </dgm:pt>
    <dgm:pt modelId="{7A673BBF-0DE6-4433-A575-854BDD639B0B}" type="sibTrans" cxnId="{831A74FB-681C-4655-B9E8-4E139AD0E579}">
      <dgm:prSet/>
      <dgm:spPr/>
      <dgm:t>
        <a:bodyPr/>
        <a:lstStyle/>
        <a:p>
          <a:endParaRPr lang="en-US"/>
        </a:p>
      </dgm:t>
    </dgm:pt>
    <dgm:pt modelId="{F8E897FC-341A-47F2-ADFB-D43AE76315C4}">
      <dgm:prSet phldrT="[Text]" custT="1"/>
      <dgm:spPr/>
      <dgm:t>
        <a:bodyPr anchor="ctr"/>
        <a:lstStyle/>
        <a:p>
          <a:r>
            <a:rPr lang="en-US" sz="2800" b="1" dirty="0" smtClean="0">
              <a:solidFill>
                <a:schemeClr val="tx1"/>
              </a:solidFill>
              <a:latin typeface="Times New Roman" panose="02020603050405020304" pitchFamily="18" charset="0"/>
              <a:cs typeface="Times New Roman" panose="02020603050405020304" pitchFamily="18" charset="0"/>
            </a:rPr>
            <a:t>Ability to compare and evaluate financial information sources</a:t>
          </a:r>
        </a:p>
        <a:p>
          <a:r>
            <a:rPr lang="en-US" sz="2800" b="1" dirty="0" smtClean="0">
              <a:solidFill>
                <a:schemeClr val="tx1"/>
              </a:solidFill>
              <a:latin typeface="Times New Roman" panose="02020603050405020304" pitchFamily="18" charset="0"/>
              <a:cs typeface="Times New Roman" panose="02020603050405020304" pitchFamily="18" charset="0"/>
            </a:rPr>
            <a:t>(compare prices, interest rates etc.)</a:t>
          </a:r>
        </a:p>
        <a:p>
          <a:endParaRPr lang="en-US" sz="2800" b="1" dirty="0"/>
        </a:p>
      </dgm:t>
    </dgm:pt>
    <dgm:pt modelId="{624CCBF2-5B7E-4198-AA40-63DCC1B79B7D}" type="parTrans" cxnId="{968FE0E4-E5D1-40D2-9AF2-948C77BDB90D}">
      <dgm:prSet/>
      <dgm:spPr/>
      <dgm:t>
        <a:bodyPr/>
        <a:lstStyle/>
        <a:p>
          <a:endParaRPr lang="en-US"/>
        </a:p>
      </dgm:t>
    </dgm:pt>
    <dgm:pt modelId="{14C0A695-1499-47CA-814A-82BF66C4B929}" type="sibTrans" cxnId="{968FE0E4-E5D1-40D2-9AF2-948C77BDB90D}">
      <dgm:prSet/>
      <dgm:spPr/>
      <dgm:t>
        <a:bodyPr/>
        <a:lstStyle/>
        <a:p>
          <a:endParaRPr lang="en-US"/>
        </a:p>
      </dgm:t>
    </dgm:pt>
    <dgm:pt modelId="{D700BEB5-19A8-4C85-B95B-5635C0FDA284}">
      <dgm:prSet phldrT="[Text]" custT="1"/>
      <dgm:spPr/>
      <dgm:t>
        <a:bodyPr anchor="b"/>
        <a:lstStyle/>
        <a:p>
          <a:r>
            <a:rPr lang="en-US" sz="3500" b="1" dirty="0" smtClean="0">
              <a:latin typeface="Times New Roman" panose="02020603050405020304" pitchFamily="18" charset="0"/>
              <a:cs typeface="Times New Roman" panose="02020603050405020304" pitchFamily="18" charset="0"/>
            </a:rPr>
            <a:t>Manage</a:t>
          </a:r>
          <a:endParaRPr lang="en-US" sz="3500" b="1" dirty="0">
            <a:latin typeface="Times New Roman" panose="02020603050405020304" pitchFamily="18" charset="0"/>
            <a:cs typeface="Times New Roman" panose="02020603050405020304" pitchFamily="18" charset="0"/>
          </a:endParaRPr>
        </a:p>
      </dgm:t>
    </dgm:pt>
    <dgm:pt modelId="{9590C6DF-5FBB-4667-9069-48BC7706FC1B}" type="parTrans" cxnId="{A7334771-70EA-44FB-A907-3CF4462941E2}">
      <dgm:prSet/>
      <dgm:spPr/>
      <dgm:t>
        <a:bodyPr/>
        <a:lstStyle/>
        <a:p>
          <a:endParaRPr lang="en-US"/>
        </a:p>
      </dgm:t>
    </dgm:pt>
    <dgm:pt modelId="{A86D9F2E-C764-4ACC-971B-A4D622927CCB}" type="sibTrans" cxnId="{A7334771-70EA-44FB-A907-3CF4462941E2}">
      <dgm:prSet/>
      <dgm:spPr/>
      <dgm:t>
        <a:bodyPr/>
        <a:lstStyle/>
        <a:p>
          <a:endParaRPr lang="en-US"/>
        </a:p>
      </dgm:t>
    </dgm:pt>
    <dgm:pt modelId="{BB2D9D32-AE73-4074-814B-17EA952B894C}">
      <dgm:prSet phldrT="[Text]" custT="1"/>
      <dgm:spPr/>
      <dgm:t>
        <a:bodyPr anchor="ctr"/>
        <a:lstStyle/>
        <a:p>
          <a:r>
            <a:rPr lang="en-US" sz="4000" b="1" dirty="0" smtClean="0">
              <a:latin typeface="Times New Roman" panose="02020603050405020304" pitchFamily="18" charset="0"/>
              <a:cs typeface="Times New Roman" panose="02020603050405020304" pitchFamily="18" charset="0"/>
            </a:rPr>
            <a:t>Use</a:t>
          </a:r>
          <a:endParaRPr lang="en-US" sz="4000" b="1" dirty="0">
            <a:latin typeface="Times New Roman" panose="02020603050405020304" pitchFamily="18" charset="0"/>
            <a:cs typeface="Times New Roman" panose="02020603050405020304" pitchFamily="18" charset="0"/>
          </a:endParaRPr>
        </a:p>
      </dgm:t>
    </dgm:pt>
    <dgm:pt modelId="{9280914A-868F-4829-BC78-31535D603C87}" type="parTrans" cxnId="{9524242E-1EF1-4EE7-948D-2BF830C1337A}">
      <dgm:prSet/>
      <dgm:spPr/>
      <dgm:t>
        <a:bodyPr/>
        <a:lstStyle/>
        <a:p>
          <a:endParaRPr lang="en-US"/>
        </a:p>
      </dgm:t>
    </dgm:pt>
    <dgm:pt modelId="{3C8ED974-DC18-42EC-895A-23BEFBDF6AEC}" type="sibTrans" cxnId="{9524242E-1EF1-4EE7-948D-2BF830C1337A}">
      <dgm:prSet/>
      <dgm:spPr/>
      <dgm:t>
        <a:bodyPr/>
        <a:lstStyle/>
        <a:p>
          <a:endParaRPr lang="en-US"/>
        </a:p>
      </dgm:t>
    </dgm:pt>
    <dgm:pt modelId="{B8078C53-117A-457E-A95B-7D6601C0E7A7}" type="pres">
      <dgm:prSet presAssocID="{2274A285-8DEC-4612-8AE1-22B081CC5FCD}" presName="Name0" presStyleCnt="0">
        <dgm:presLayoutVars>
          <dgm:dir/>
          <dgm:animLvl val="lvl"/>
          <dgm:resizeHandles val="exact"/>
        </dgm:presLayoutVars>
      </dgm:prSet>
      <dgm:spPr/>
      <dgm:t>
        <a:bodyPr/>
        <a:lstStyle/>
        <a:p>
          <a:endParaRPr lang="en-US"/>
        </a:p>
      </dgm:t>
    </dgm:pt>
    <dgm:pt modelId="{28E3B450-12A0-42B2-8AF1-957DCF6B3ED8}" type="pres">
      <dgm:prSet presAssocID="{112C61A2-D6D5-40A7-AE06-A8A2BCEECA5A}" presName="compositeNode" presStyleCnt="0">
        <dgm:presLayoutVars>
          <dgm:bulletEnabled val="1"/>
        </dgm:presLayoutVars>
      </dgm:prSet>
      <dgm:spPr/>
      <dgm:t>
        <a:bodyPr/>
        <a:lstStyle/>
        <a:p>
          <a:endParaRPr lang="en-US"/>
        </a:p>
      </dgm:t>
    </dgm:pt>
    <dgm:pt modelId="{37BB166D-0500-4979-8D30-CE681FA9405A}" type="pres">
      <dgm:prSet presAssocID="{112C61A2-D6D5-40A7-AE06-A8A2BCEECA5A}" presName="bgRect" presStyleLbl="node1" presStyleIdx="0" presStyleCnt="5" custScaleY="184155"/>
      <dgm:spPr/>
      <dgm:t>
        <a:bodyPr/>
        <a:lstStyle/>
        <a:p>
          <a:endParaRPr lang="en-US"/>
        </a:p>
      </dgm:t>
    </dgm:pt>
    <dgm:pt modelId="{829445BF-9C87-4E50-B8B3-103C7AC18D62}" type="pres">
      <dgm:prSet presAssocID="{112C61A2-D6D5-40A7-AE06-A8A2BCEECA5A}" presName="parentNode" presStyleLbl="node1" presStyleIdx="0" presStyleCnt="5">
        <dgm:presLayoutVars>
          <dgm:chMax val="0"/>
          <dgm:bulletEnabled val="1"/>
        </dgm:presLayoutVars>
      </dgm:prSet>
      <dgm:spPr/>
      <dgm:t>
        <a:bodyPr/>
        <a:lstStyle/>
        <a:p>
          <a:endParaRPr lang="en-US"/>
        </a:p>
      </dgm:t>
    </dgm:pt>
    <dgm:pt modelId="{58D868DE-197C-4C3B-B89D-B6BF0180AB55}" type="pres">
      <dgm:prSet presAssocID="{112C61A2-D6D5-40A7-AE06-A8A2BCEECA5A}" presName="childNode" presStyleLbl="node1" presStyleIdx="0" presStyleCnt="5">
        <dgm:presLayoutVars>
          <dgm:bulletEnabled val="1"/>
        </dgm:presLayoutVars>
      </dgm:prSet>
      <dgm:spPr/>
      <dgm:t>
        <a:bodyPr/>
        <a:lstStyle/>
        <a:p>
          <a:endParaRPr lang="en-US"/>
        </a:p>
      </dgm:t>
    </dgm:pt>
    <dgm:pt modelId="{64705DF8-BE55-4422-A99C-38227EC8E04B}" type="pres">
      <dgm:prSet presAssocID="{1087C4CA-4F7C-4087-A720-C98975251931}" presName="hSp" presStyleCnt="0"/>
      <dgm:spPr/>
      <dgm:t>
        <a:bodyPr/>
        <a:lstStyle/>
        <a:p>
          <a:endParaRPr lang="en-US"/>
        </a:p>
      </dgm:t>
    </dgm:pt>
    <dgm:pt modelId="{B2921B3C-2373-4BC5-B056-F6240E5D0FA4}" type="pres">
      <dgm:prSet presAssocID="{1087C4CA-4F7C-4087-A720-C98975251931}" presName="vProcSp" presStyleCnt="0"/>
      <dgm:spPr/>
      <dgm:t>
        <a:bodyPr/>
        <a:lstStyle/>
        <a:p>
          <a:endParaRPr lang="en-US"/>
        </a:p>
      </dgm:t>
    </dgm:pt>
    <dgm:pt modelId="{64BA29B1-7672-4214-90F6-5D2F736D2B81}" type="pres">
      <dgm:prSet presAssocID="{1087C4CA-4F7C-4087-A720-C98975251931}" presName="vSp1" presStyleCnt="0"/>
      <dgm:spPr/>
      <dgm:t>
        <a:bodyPr/>
        <a:lstStyle/>
        <a:p>
          <a:endParaRPr lang="en-US"/>
        </a:p>
      </dgm:t>
    </dgm:pt>
    <dgm:pt modelId="{97EDC36B-B024-4327-A6DF-58FC46992E3D}" type="pres">
      <dgm:prSet presAssocID="{1087C4CA-4F7C-4087-A720-C98975251931}" presName="simulatedConn" presStyleLbl="solidFgAcc1" presStyleIdx="0" presStyleCnt="4"/>
      <dgm:spPr/>
      <dgm:t>
        <a:bodyPr/>
        <a:lstStyle/>
        <a:p>
          <a:endParaRPr lang="en-US"/>
        </a:p>
      </dgm:t>
    </dgm:pt>
    <dgm:pt modelId="{8EA3FA50-674D-4E5A-8879-5A0145569A62}" type="pres">
      <dgm:prSet presAssocID="{1087C4CA-4F7C-4087-A720-C98975251931}" presName="vSp2" presStyleCnt="0"/>
      <dgm:spPr/>
      <dgm:t>
        <a:bodyPr/>
        <a:lstStyle/>
        <a:p>
          <a:endParaRPr lang="en-US"/>
        </a:p>
      </dgm:t>
    </dgm:pt>
    <dgm:pt modelId="{F1FF260F-43C3-47A3-8B3F-F01E55AFE263}" type="pres">
      <dgm:prSet presAssocID="{1087C4CA-4F7C-4087-A720-C98975251931}" presName="sibTrans" presStyleCnt="0"/>
      <dgm:spPr/>
      <dgm:t>
        <a:bodyPr/>
        <a:lstStyle/>
        <a:p>
          <a:endParaRPr lang="en-US"/>
        </a:p>
      </dgm:t>
    </dgm:pt>
    <dgm:pt modelId="{44AB2B04-EA32-4424-A32B-4F1B58340B4F}" type="pres">
      <dgm:prSet presAssocID="{F9912B46-AFE7-4866-BE5B-3C533AF5BFAA}" presName="compositeNode" presStyleCnt="0">
        <dgm:presLayoutVars>
          <dgm:bulletEnabled val="1"/>
        </dgm:presLayoutVars>
      </dgm:prSet>
      <dgm:spPr/>
      <dgm:t>
        <a:bodyPr/>
        <a:lstStyle/>
        <a:p>
          <a:endParaRPr lang="en-US"/>
        </a:p>
      </dgm:t>
    </dgm:pt>
    <dgm:pt modelId="{36D708B2-BEBE-4A50-9B33-03566436B179}" type="pres">
      <dgm:prSet presAssocID="{F9912B46-AFE7-4866-BE5B-3C533AF5BFAA}" presName="bgRect" presStyleLbl="node1" presStyleIdx="1" presStyleCnt="5" custScaleY="185075" custLinFactNeighborX="76" custLinFactNeighborY="-1854"/>
      <dgm:spPr/>
      <dgm:t>
        <a:bodyPr/>
        <a:lstStyle/>
        <a:p>
          <a:endParaRPr lang="en-US"/>
        </a:p>
      </dgm:t>
    </dgm:pt>
    <dgm:pt modelId="{331DE4EC-71B5-4C30-A7D0-41A201901A38}" type="pres">
      <dgm:prSet presAssocID="{F9912B46-AFE7-4866-BE5B-3C533AF5BFAA}" presName="parentNode" presStyleLbl="node1" presStyleIdx="1" presStyleCnt="5">
        <dgm:presLayoutVars>
          <dgm:chMax val="0"/>
          <dgm:bulletEnabled val="1"/>
        </dgm:presLayoutVars>
      </dgm:prSet>
      <dgm:spPr/>
      <dgm:t>
        <a:bodyPr/>
        <a:lstStyle/>
        <a:p>
          <a:endParaRPr lang="en-US"/>
        </a:p>
      </dgm:t>
    </dgm:pt>
    <dgm:pt modelId="{E7910E86-4C70-4A41-AAA9-B5F2D0A2ED8C}" type="pres">
      <dgm:prSet presAssocID="{F9912B46-AFE7-4866-BE5B-3C533AF5BFAA}" presName="childNode" presStyleLbl="node1" presStyleIdx="1" presStyleCnt="5">
        <dgm:presLayoutVars>
          <dgm:bulletEnabled val="1"/>
        </dgm:presLayoutVars>
      </dgm:prSet>
      <dgm:spPr/>
      <dgm:t>
        <a:bodyPr/>
        <a:lstStyle/>
        <a:p>
          <a:endParaRPr lang="en-US"/>
        </a:p>
      </dgm:t>
    </dgm:pt>
    <dgm:pt modelId="{A5D23CC4-96D0-4294-A466-0816D693E98D}" type="pres">
      <dgm:prSet presAssocID="{9436670E-19EB-49CE-82FB-BAAC82486808}" presName="hSp" presStyleCnt="0"/>
      <dgm:spPr/>
      <dgm:t>
        <a:bodyPr/>
        <a:lstStyle/>
        <a:p>
          <a:endParaRPr lang="en-US"/>
        </a:p>
      </dgm:t>
    </dgm:pt>
    <dgm:pt modelId="{69AF6A22-65EE-41EF-A1CF-FA8B8461ECE4}" type="pres">
      <dgm:prSet presAssocID="{9436670E-19EB-49CE-82FB-BAAC82486808}" presName="vProcSp" presStyleCnt="0"/>
      <dgm:spPr/>
      <dgm:t>
        <a:bodyPr/>
        <a:lstStyle/>
        <a:p>
          <a:endParaRPr lang="en-US"/>
        </a:p>
      </dgm:t>
    </dgm:pt>
    <dgm:pt modelId="{8067A6B8-5046-47EB-A1C0-C41686919FFA}" type="pres">
      <dgm:prSet presAssocID="{9436670E-19EB-49CE-82FB-BAAC82486808}" presName="vSp1" presStyleCnt="0"/>
      <dgm:spPr/>
      <dgm:t>
        <a:bodyPr/>
        <a:lstStyle/>
        <a:p>
          <a:endParaRPr lang="en-US"/>
        </a:p>
      </dgm:t>
    </dgm:pt>
    <dgm:pt modelId="{41281F92-BE94-4820-AC86-32FB8123C2DA}" type="pres">
      <dgm:prSet presAssocID="{9436670E-19EB-49CE-82FB-BAAC82486808}" presName="simulatedConn" presStyleLbl="solidFgAcc1" presStyleIdx="1" presStyleCnt="4"/>
      <dgm:spPr/>
      <dgm:t>
        <a:bodyPr/>
        <a:lstStyle/>
        <a:p>
          <a:endParaRPr lang="en-US"/>
        </a:p>
      </dgm:t>
    </dgm:pt>
    <dgm:pt modelId="{251C2808-3101-468F-9D4F-674348CBAD86}" type="pres">
      <dgm:prSet presAssocID="{9436670E-19EB-49CE-82FB-BAAC82486808}" presName="vSp2" presStyleCnt="0"/>
      <dgm:spPr/>
      <dgm:t>
        <a:bodyPr/>
        <a:lstStyle/>
        <a:p>
          <a:endParaRPr lang="en-US"/>
        </a:p>
      </dgm:t>
    </dgm:pt>
    <dgm:pt modelId="{633751D9-8D1F-4321-807A-30B3FCC09016}" type="pres">
      <dgm:prSet presAssocID="{9436670E-19EB-49CE-82FB-BAAC82486808}" presName="sibTrans" presStyleCnt="0"/>
      <dgm:spPr/>
      <dgm:t>
        <a:bodyPr/>
        <a:lstStyle/>
        <a:p>
          <a:endParaRPr lang="en-US"/>
        </a:p>
      </dgm:t>
    </dgm:pt>
    <dgm:pt modelId="{8DDA40AB-F3E9-48A0-9ED4-A315B5DA6106}" type="pres">
      <dgm:prSet presAssocID="{9A7D2D8F-05E5-426B-9775-6DC1775BE8E1}" presName="compositeNode" presStyleCnt="0">
        <dgm:presLayoutVars>
          <dgm:bulletEnabled val="1"/>
        </dgm:presLayoutVars>
      </dgm:prSet>
      <dgm:spPr/>
      <dgm:t>
        <a:bodyPr/>
        <a:lstStyle/>
        <a:p>
          <a:endParaRPr lang="en-US"/>
        </a:p>
      </dgm:t>
    </dgm:pt>
    <dgm:pt modelId="{05864F5B-419A-4D0A-8245-3ACAF4E3B88A}" type="pres">
      <dgm:prSet presAssocID="{9A7D2D8F-05E5-426B-9775-6DC1775BE8E1}" presName="bgRect" presStyleLbl="node1" presStyleIdx="2" presStyleCnt="5" custScaleY="183246" custLinFactNeighborX="-2276" custLinFactNeighborY="383"/>
      <dgm:spPr/>
      <dgm:t>
        <a:bodyPr/>
        <a:lstStyle/>
        <a:p>
          <a:endParaRPr lang="en-US"/>
        </a:p>
      </dgm:t>
    </dgm:pt>
    <dgm:pt modelId="{B39A261A-4CDF-4114-B06B-D8194BAA4DB1}" type="pres">
      <dgm:prSet presAssocID="{9A7D2D8F-05E5-426B-9775-6DC1775BE8E1}" presName="parentNode" presStyleLbl="node1" presStyleIdx="2" presStyleCnt="5">
        <dgm:presLayoutVars>
          <dgm:chMax val="0"/>
          <dgm:bulletEnabled val="1"/>
        </dgm:presLayoutVars>
      </dgm:prSet>
      <dgm:spPr/>
      <dgm:t>
        <a:bodyPr/>
        <a:lstStyle/>
        <a:p>
          <a:endParaRPr lang="en-US"/>
        </a:p>
      </dgm:t>
    </dgm:pt>
    <dgm:pt modelId="{94316562-894E-4524-88CD-8FFEC1FC3550}" type="pres">
      <dgm:prSet presAssocID="{9A7D2D8F-05E5-426B-9775-6DC1775BE8E1}" presName="childNode" presStyleLbl="node1" presStyleIdx="2" presStyleCnt="5">
        <dgm:presLayoutVars>
          <dgm:bulletEnabled val="1"/>
        </dgm:presLayoutVars>
      </dgm:prSet>
      <dgm:spPr/>
      <dgm:t>
        <a:bodyPr/>
        <a:lstStyle/>
        <a:p>
          <a:endParaRPr lang="en-US"/>
        </a:p>
      </dgm:t>
    </dgm:pt>
    <dgm:pt modelId="{EB838781-A294-4B5C-9365-103D356E13C5}" type="pres">
      <dgm:prSet presAssocID="{7A673BBF-0DE6-4433-A575-854BDD639B0B}" presName="hSp" presStyleCnt="0"/>
      <dgm:spPr/>
      <dgm:t>
        <a:bodyPr/>
        <a:lstStyle/>
        <a:p>
          <a:endParaRPr lang="en-US"/>
        </a:p>
      </dgm:t>
    </dgm:pt>
    <dgm:pt modelId="{21D9BA09-631D-4232-B827-3D9FF6486391}" type="pres">
      <dgm:prSet presAssocID="{7A673BBF-0DE6-4433-A575-854BDD639B0B}" presName="vProcSp" presStyleCnt="0"/>
      <dgm:spPr/>
      <dgm:t>
        <a:bodyPr/>
        <a:lstStyle/>
        <a:p>
          <a:endParaRPr lang="en-US"/>
        </a:p>
      </dgm:t>
    </dgm:pt>
    <dgm:pt modelId="{CBDBC6F7-E174-4339-A557-8F5AC1FA93E5}" type="pres">
      <dgm:prSet presAssocID="{7A673BBF-0DE6-4433-A575-854BDD639B0B}" presName="vSp1" presStyleCnt="0"/>
      <dgm:spPr/>
      <dgm:t>
        <a:bodyPr/>
        <a:lstStyle/>
        <a:p>
          <a:endParaRPr lang="en-US"/>
        </a:p>
      </dgm:t>
    </dgm:pt>
    <dgm:pt modelId="{8604AE6F-E4E3-4DF6-B30D-E8F08A75D610}" type="pres">
      <dgm:prSet presAssocID="{7A673BBF-0DE6-4433-A575-854BDD639B0B}" presName="simulatedConn" presStyleLbl="solidFgAcc1" presStyleIdx="2" presStyleCnt="4"/>
      <dgm:spPr/>
      <dgm:t>
        <a:bodyPr/>
        <a:lstStyle/>
        <a:p>
          <a:endParaRPr lang="en-US"/>
        </a:p>
      </dgm:t>
    </dgm:pt>
    <dgm:pt modelId="{07953190-EBA1-4D94-8944-1E9E468B6E80}" type="pres">
      <dgm:prSet presAssocID="{7A673BBF-0DE6-4433-A575-854BDD639B0B}" presName="vSp2" presStyleCnt="0"/>
      <dgm:spPr/>
      <dgm:t>
        <a:bodyPr/>
        <a:lstStyle/>
        <a:p>
          <a:endParaRPr lang="en-US"/>
        </a:p>
      </dgm:t>
    </dgm:pt>
    <dgm:pt modelId="{B0BE8C8F-101F-4C53-AEC2-0B16514CE2AF}" type="pres">
      <dgm:prSet presAssocID="{7A673BBF-0DE6-4433-A575-854BDD639B0B}" presName="sibTrans" presStyleCnt="0"/>
      <dgm:spPr/>
      <dgm:t>
        <a:bodyPr/>
        <a:lstStyle/>
        <a:p>
          <a:endParaRPr lang="en-US"/>
        </a:p>
      </dgm:t>
    </dgm:pt>
    <dgm:pt modelId="{C44174E1-5264-4970-9137-B6AD92D48534}" type="pres">
      <dgm:prSet presAssocID="{D700BEB5-19A8-4C85-B95B-5635C0FDA284}" presName="compositeNode" presStyleCnt="0">
        <dgm:presLayoutVars>
          <dgm:bulletEnabled val="1"/>
        </dgm:presLayoutVars>
      </dgm:prSet>
      <dgm:spPr/>
      <dgm:t>
        <a:bodyPr/>
        <a:lstStyle/>
        <a:p>
          <a:endParaRPr lang="en-US"/>
        </a:p>
      </dgm:t>
    </dgm:pt>
    <dgm:pt modelId="{48147307-66E1-481F-BD16-AACF411BA690}" type="pres">
      <dgm:prSet presAssocID="{D700BEB5-19A8-4C85-B95B-5635C0FDA284}" presName="bgRect" presStyleLbl="node1" presStyleIdx="3" presStyleCnt="5" custScaleY="186358"/>
      <dgm:spPr/>
      <dgm:t>
        <a:bodyPr/>
        <a:lstStyle/>
        <a:p>
          <a:endParaRPr lang="en-US"/>
        </a:p>
      </dgm:t>
    </dgm:pt>
    <dgm:pt modelId="{90810FDF-DB9A-4015-9BD8-6430D9E0BA33}" type="pres">
      <dgm:prSet presAssocID="{D700BEB5-19A8-4C85-B95B-5635C0FDA284}" presName="parentNode" presStyleLbl="node1" presStyleIdx="3" presStyleCnt="5">
        <dgm:presLayoutVars>
          <dgm:chMax val="0"/>
          <dgm:bulletEnabled val="1"/>
        </dgm:presLayoutVars>
      </dgm:prSet>
      <dgm:spPr/>
      <dgm:t>
        <a:bodyPr/>
        <a:lstStyle/>
        <a:p>
          <a:endParaRPr lang="en-US"/>
        </a:p>
      </dgm:t>
    </dgm:pt>
    <dgm:pt modelId="{D80925ED-AD08-42B2-810D-C4F16FCE6A01}" type="pres">
      <dgm:prSet presAssocID="{A86D9F2E-C764-4ACC-971B-A4D622927CCB}" presName="hSp" presStyleCnt="0"/>
      <dgm:spPr/>
      <dgm:t>
        <a:bodyPr/>
        <a:lstStyle/>
        <a:p>
          <a:endParaRPr lang="en-US"/>
        </a:p>
      </dgm:t>
    </dgm:pt>
    <dgm:pt modelId="{0F950B1B-3FD7-4E74-985E-55A21BB5A6BB}" type="pres">
      <dgm:prSet presAssocID="{A86D9F2E-C764-4ACC-971B-A4D622927CCB}" presName="vProcSp" presStyleCnt="0"/>
      <dgm:spPr/>
      <dgm:t>
        <a:bodyPr/>
        <a:lstStyle/>
        <a:p>
          <a:endParaRPr lang="en-US"/>
        </a:p>
      </dgm:t>
    </dgm:pt>
    <dgm:pt modelId="{D38E7938-2AEC-47CD-92EB-C9A7C0F5D0B7}" type="pres">
      <dgm:prSet presAssocID="{A86D9F2E-C764-4ACC-971B-A4D622927CCB}" presName="vSp1" presStyleCnt="0"/>
      <dgm:spPr/>
      <dgm:t>
        <a:bodyPr/>
        <a:lstStyle/>
        <a:p>
          <a:endParaRPr lang="en-US"/>
        </a:p>
      </dgm:t>
    </dgm:pt>
    <dgm:pt modelId="{B3F03EC0-AF71-4F26-BF7A-25F17C1D0142}" type="pres">
      <dgm:prSet presAssocID="{A86D9F2E-C764-4ACC-971B-A4D622927CCB}" presName="simulatedConn" presStyleLbl="solidFgAcc1" presStyleIdx="3" presStyleCnt="4"/>
      <dgm:spPr/>
      <dgm:t>
        <a:bodyPr/>
        <a:lstStyle/>
        <a:p>
          <a:endParaRPr lang="en-US"/>
        </a:p>
      </dgm:t>
    </dgm:pt>
    <dgm:pt modelId="{4A9AD38A-5B02-4D40-9186-43C814D58AFB}" type="pres">
      <dgm:prSet presAssocID="{A86D9F2E-C764-4ACC-971B-A4D622927CCB}" presName="vSp2" presStyleCnt="0"/>
      <dgm:spPr/>
      <dgm:t>
        <a:bodyPr/>
        <a:lstStyle/>
        <a:p>
          <a:endParaRPr lang="en-US"/>
        </a:p>
      </dgm:t>
    </dgm:pt>
    <dgm:pt modelId="{3A68D1BB-D8F8-4AB9-9635-FF0332084C69}" type="pres">
      <dgm:prSet presAssocID="{A86D9F2E-C764-4ACC-971B-A4D622927CCB}" presName="sibTrans" presStyleCnt="0"/>
      <dgm:spPr/>
      <dgm:t>
        <a:bodyPr/>
        <a:lstStyle/>
        <a:p>
          <a:endParaRPr lang="en-US"/>
        </a:p>
      </dgm:t>
    </dgm:pt>
    <dgm:pt modelId="{13330CF9-7CB6-443B-80FC-8623D95ED8CA}" type="pres">
      <dgm:prSet presAssocID="{BB2D9D32-AE73-4074-814B-17EA952B894C}" presName="compositeNode" presStyleCnt="0">
        <dgm:presLayoutVars>
          <dgm:bulletEnabled val="1"/>
        </dgm:presLayoutVars>
      </dgm:prSet>
      <dgm:spPr/>
      <dgm:t>
        <a:bodyPr/>
        <a:lstStyle/>
        <a:p>
          <a:endParaRPr lang="en-US"/>
        </a:p>
      </dgm:t>
    </dgm:pt>
    <dgm:pt modelId="{ADE48B7D-4CB7-438D-839C-50DEF2036B49}" type="pres">
      <dgm:prSet presAssocID="{BB2D9D32-AE73-4074-814B-17EA952B894C}" presName="bgRect" presStyleLbl="node1" presStyleIdx="4" presStyleCnt="5" custScaleY="180913" custLinFactNeighborY="2119"/>
      <dgm:spPr/>
      <dgm:t>
        <a:bodyPr/>
        <a:lstStyle/>
        <a:p>
          <a:endParaRPr lang="en-US"/>
        </a:p>
      </dgm:t>
    </dgm:pt>
    <dgm:pt modelId="{2357C135-AC10-4CE4-83AC-62CD559BCFC8}" type="pres">
      <dgm:prSet presAssocID="{BB2D9D32-AE73-4074-814B-17EA952B894C}" presName="parentNode" presStyleLbl="node1" presStyleIdx="4" presStyleCnt="5">
        <dgm:presLayoutVars>
          <dgm:chMax val="0"/>
          <dgm:bulletEnabled val="1"/>
        </dgm:presLayoutVars>
      </dgm:prSet>
      <dgm:spPr/>
      <dgm:t>
        <a:bodyPr/>
        <a:lstStyle/>
        <a:p>
          <a:endParaRPr lang="en-US"/>
        </a:p>
      </dgm:t>
    </dgm:pt>
  </dgm:ptLst>
  <dgm:cxnLst>
    <dgm:cxn modelId="{D83E898B-2848-458A-8E17-E1982CF52A43}" type="presOf" srcId="{F9912B46-AFE7-4866-BE5B-3C533AF5BFAA}" destId="{331DE4EC-71B5-4C30-A7D0-41A201901A38}" srcOrd="1" destOrd="0" presId="urn:microsoft.com/office/officeart/2005/8/layout/hProcess7"/>
    <dgm:cxn modelId="{10469D87-AE44-4562-A0F2-AD40BF67842C}" srcId="{2274A285-8DEC-4612-8AE1-22B081CC5FCD}" destId="{112C61A2-D6D5-40A7-AE06-A8A2BCEECA5A}" srcOrd="0" destOrd="0" parTransId="{CDA4B324-C8B4-47A5-AC67-9BD572FED115}" sibTransId="{1087C4CA-4F7C-4087-A720-C98975251931}"/>
    <dgm:cxn modelId="{7E37FD2B-8A73-4D54-AABF-029855973CDF}" type="presOf" srcId="{2274A285-8DEC-4612-8AE1-22B081CC5FCD}" destId="{B8078C53-117A-457E-A95B-7D6601C0E7A7}" srcOrd="0" destOrd="0" presId="urn:microsoft.com/office/officeart/2005/8/layout/hProcess7"/>
    <dgm:cxn modelId="{A7334771-70EA-44FB-A907-3CF4462941E2}" srcId="{2274A285-8DEC-4612-8AE1-22B081CC5FCD}" destId="{D700BEB5-19A8-4C85-B95B-5635C0FDA284}" srcOrd="3" destOrd="0" parTransId="{9590C6DF-5FBB-4667-9069-48BC7706FC1B}" sibTransId="{A86D9F2E-C764-4ACC-971B-A4D622927CCB}"/>
    <dgm:cxn modelId="{085CE593-A01E-451C-8394-59FE8BE411CA}" type="presOf" srcId="{9A7D2D8F-05E5-426B-9775-6DC1775BE8E1}" destId="{B39A261A-4CDF-4114-B06B-D8194BAA4DB1}" srcOrd="1" destOrd="0" presId="urn:microsoft.com/office/officeart/2005/8/layout/hProcess7"/>
    <dgm:cxn modelId="{FF8F4123-5D6C-4F12-B293-A15B6F4D8E51}" type="presOf" srcId="{D700BEB5-19A8-4C85-B95B-5635C0FDA284}" destId="{48147307-66E1-481F-BD16-AACF411BA690}" srcOrd="0" destOrd="0" presId="urn:microsoft.com/office/officeart/2005/8/layout/hProcess7"/>
    <dgm:cxn modelId="{781E2AB0-E177-43E7-8F75-4F65504141AE}" type="presOf" srcId="{F9912B46-AFE7-4866-BE5B-3C533AF5BFAA}" destId="{36D708B2-BEBE-4A50-9B33-03566436B179}" srcOrd="0" destOrd="0" presId="urn:microsoft.com/office/officeart/2005/8/layout/hProcess7"/>
    <dgm:cxn modelId="{A33A7FBF-7CD8-450C-ACE0-C3CE3458DAF0}" type="presOf" srcId="{D700BEB5-19A8-4C85-B95B-5635C0FDA284}" destId="{90810FDF-DB9A-4015-9BD8-6430D9E0BA33}" srcOrd="1" destOrd="0" presId="urn:microsoft.com/office/officeart/2005/8/layout/hProcess7"/>
    <dgm:cxn modelId="{131E05F8-E2BE-424C-8C22-79C22A7BDC96}" type="presOf" srcId="{F8E897FC-341A-47F2-ADFB-D43AE76315C4}" destId="{94316562-894E-4524-88CD-8FFEC1FC3550}" srcOrd="0" destOrd="0" presId="urn:microsoft.com/office/officeart/2005/8/layout/hProcess7"/>
    <dgm:cxn modelId="{55417C97-13C1-417E-9080-95F395700D63}" type="presOf" srcId="{112C61A2-D6D5-40A7-AE06-A8A2BCEECA5A}" destId="{37BB166D-0500-4979-8D30-CE681FA9405A}" srcOrd="0" destOrd="0" presId="urn:microsoft.com/office/officeart/2005/8/layout/hProcess7"/>
    <dgm:cxn modelId="{968FE0E4-E5D1-40D2-9AF2-948C77BDB90D}" srcId="{9A7D2D8F-05E5-426B-9775-6DC1775BE8E1}" destId="{F8E897FC-341A-47F2-ADFB-D43AE76315C4}" srcOrd="0" destOrd="0" parTransId="{624CCBF2-5B7E-4198-AA40-63DCC1B79B7D}" sibTransId="{14C0A695-1499-47CA-814A-82BF66C4B929}"/>
    <dgm:cxn modelId="{5C241A49-F8A2-4410-9367-82B85C8C7AEE}" type="presOf" srcId="{BB2D9D32-AE73-4074-814B-17EA952B894C}" destId="{2357C135-AC10-4CE4-83AC-62CD559BCFC8}" srcOrd="1" destOrd="0" presId="urn:microsoft.com/office/officeart/2005/8/layout/hProcess7"/>
    <dgm:cxn modelId="{D7BC2339-3F60-4CA7-8CD7-D19F12015E6F}" type="presOf" srcId="{3C95A995-72A3-4C1D-A39A-35D1271C923F}" destId="{E7910E86-4C70-4A41-AAA9-B5F2D0A2ED8C}" srcOrd="0" destOrd="0" presId="urn:microsoft.com/office/officeart/2005/8/layout/hProcess7"/>
    <dgm:cxn modelId="{29CFA493-4FCC-40E3-9AEA-1D2F2C7DAE06}" type="presOf" srcId="{08090561-D2F8-44E6-AC4F-3C0092D3BF11}" destId="{58D868DE-197C-4C3B-B89D-B6BF0180AB55}" srcOrd="0" destOrd="0" presId="urn:microsoft.com/office/officeart/2005/8/layout/hProcess7"/>
    <dgm:cxn modelId="{3EE3D400-BE7E-4602-8B2B-8F5E8E9033B4}" type="presOf" srcId="{112C61A2-D6D5-40A7-AE06-A8A2BCEECA5A}" destId="{829445BF-9C87-4E50-B8B3-103C7AC18D62}" srcOrd="1" destOrd="0" presId="urn:microsoft.com/office/officeart/2005/8/layout/hProcess7"/>
    <dgm:cxn modelId="{9524242E-1EF1-4EE7-948D-2BF830C1337A}" srcId="{2274A285-8DEC-4612-8AE1-22B081CC5FCD}" destId="{BB2D9D32-AE73-4074-814B-17EA952B894C}" srcOrd="4" destOrd="0" parTransId="{9280914A-868F-4829-BC78-31535D603C87}" sibTransId="{3C8ED974-DC18-42EC-895A-23BEFBDF6AEC}"/>
    <dgm:cxn modelId="{01D3A314-8C2E-4196-9596-159C9C9A8E71}" srcId="{F9912B46-AFE7-4866-BE5B-3C533AF5BFAA}" destId="{3C95A995-72A3-4C1D-A39A-35D1271C923F}" srcOrd="0" destOrd="0" parTransId="{136C7F32-F954-4998-9006-BD547448C0C8}" sibTransId="{3ADBDAEF-73E9-4541-9E97-4C98DEC1C171}"/>
    <dgm:cxn modelId="{8FA09120-3C70-4D34-97DD-2002A8E62B1D}" type="presOf" srcId="{9A7D2D8F-05E5-426B-9775-6DC1775BE8E1}" destId="{05864F5B-419A-4D0A-8245-3ACAF4E3B88A}" srcOrd="0" destOrd="0" presId="urn:microsoft.com/office/officeart/2005/8/layout/hProcess7"/>
    <dgm:cxn modelId="{A548443C-900D-4566-A1C1-339AA89FD6A7}" type="presOf" srcId="{BB2D9D32-AE73-4074-814B-17EA952B894C}" destId="{ADE48B7D-4CB7-438D-839C-50DEF2036B49}" srcOrd="0" destOrd="0" presId="urn:microsoft.com/office/officeart/2005/8/layout/hProcess7"/>
    <dgm:cxn modelId="{831A74FB-681C-4655-B9E8-4E139AD0E579}" srcId="{2274A285-8DEC-4612-8AE1-22B081CC5FCD}" destId="{9A7D2D8F-05E5-426B-9775-6DC1775BE8E1}" srcOrd="2" destOrd="0" parTransId="{A78EA358-2163-4B0D-92FD-5F7AD7D44A7E}" sibTransId="{7A673BBF-0DE6-4433-A575-854BDD639B0B}"/>
    <dgm:cxn modelId="{65665E0F-29A8-40A5-A02A-A927E00A4E3C}" srcId="{112C61A2-D6D5-40A7-AE06-A8A2BCEECA5A}" destId="{08090561-D2F8-44E6-AC4F-3C0092D3BF11}" srcOrd="0" destOrd="0" parTransId="{C6E3281D-8788-45BC-A724-9C19A62AADB6}" sibTransId="{9D1BD7B5-9F71-49E3-ABC0-06805CB7D375}"/>
    <dgm:cxn modelId="{760300F6-66C1-407B-B8C3-2D27952F5FD2}" srcId="{2274A285-8DEC-4612-8AE1-22B081CC5FCD}" destId="{F9912B46-AFE7-4866-BE5B-3C533AF5BFAA}" srcOrd="1" destOrd="0" parTransId="{073AA2F6-C2F9-49C1-92C9-23265A59F038}" sibTransId="{9436670E-19EB-49CE-82FB-BAAC82486808}"/>
    <dgm:cxn modelId="{F713250D-EB24-4A67-ADBA-635FB593F1F9}" type="presParOf" srcId="{B8078C53-117A-457E-A95B-7D6601C0E7A7}" destId="{28E3B450-12A0-42B2-8AF1-957DCF6B3ED8}" srcOrd="0" destOrd="0" presId="urn:microsoft.com/office/officeart/2005/8/layout/hProcess7"/>
    <dgm:cxn modelId="{8D2ED823-3FA4-463F-97CC-0AB5DC124AFA}" type="presParOf" srcId="{28E3B450-12A0-42B2-8AF1-957DCF6B3ED8}" destId="{37BB166D-0500-4979-8D30-CE681FA9405A}" srcOrd="0" destOrd="0" presId="urn:microsoft.com/office/officeart/2005/8/layout/hProcess7"/>
    <dgm:cxn modelId="{F8524E17-9247-4ACF-945B-6E6E12BB6DF5}" type="presParOf" srcId="{28E3B450-12A0-42B2-8AF1-957DCF6B3ED8}" destId="{829445BF-9C87-4E50-B8B3-103C7AC18D62}" srcOrd="1" destOrd="0" presId="urn:microsoft.com/office/officeart/2005/8/layout/hProcess7"/>
    <dgm:cxn modelId="{4179DA44-B856-43A2-BF4B-E911867945EC}" type="presParOf" srcId="{28E3B450-12A0-42B2-8AF1-957DCF6B3ED8}" destId="{58D868DE-197C-4C3B-B89D-B6BF0180AB55}" srcOrd="2" destOrd="0" presId="urn:microsoft.com/office/officeart/2005/8/layout/hProcess7"/>
    <dgm:cxn modelId="{FFCF6BE8-93EC-4078-BCA7-3DECFC0D2A95}" type="presParOf" srcId="{B8078C53-117A-457E-A95B-7D6601C0E7A7}" destId="{64705DF8-BE55-4422-A99C-38227EC8E04B}" srcOrd="1" destOrd="0" presId="urn:microsoft.com/office/officeart/2005/8/layout/hProcess7"/>
    <dgm:cxn modelId="{DDFC8163-5657-4356-A7B7-2F2A00121AA1}" type="presParOf" srcId="{B8078C53-117A-457E-A95B-7D6601C0E7A7}" destId="{B2921B3C-2373-4BC5-B056-F6240E5D0FA4}" srcOrd="2" destOrd="0" presId="urn:microsoft.com/office/officeart/2005/8/layout/hProcess7"/>
    <dgm:cxn modelId="{B9A59CF4-721D-494E-9910-82CE684E9E5A}" type="presParOf" srcId="{B2921B3C-2373-4BC5-B056-F6240E5D0FA4}" destId="{64BA29B1-7672-4214-90F6-5D2F736D2B81}" srcOrd="0" destOrd="0" presId="urn:microsoft.com/office/officeart/2005/8/layout/hProcess7"/>
    <dgm:cxn modelId="{86587A7D-401C-4F47-BD48-04309055B4C3}" type="presParOf" srcId="{B2921B3C-2373-4BC5-B056-F6240E5D0FA4}" destId="{97EDC36B-B024-4327-A6DF-58FC46992E3D}" srcOrd="1" destOrd="0" presId="urn:microsoft.com/office/officeart/2005/8/layout/hProcess7"/>
    <dgm:cxn modelId="{0EEE9E15-9FD0-4D51-A2AA-7E10DD538DF9}" type="presParOf" srcId="{B2921B3C-2373-4BC5-B056-F6240E5D0FA4}" destId="{8EA3FA50-674D-4E5A-8879-5A0145569A62}" srcOrd="2" destOrd="0" presId="urn:microsoft.com/office/officeart/2005/8/layout/hProcess7"/>
    <dgm:cxn modelId="{E0D7C08D-C58A-4160-AC8E-A08D416A2532}" type="presParOf" srcId="{B8078C53-117A-457E-A95B-7D6601C0E7A7}" destId="{F1FF260F-43C3-47A3-8B3F-F01E55AFE263}" srcOrd="3" destOrd="0" presId="urn:microsoft.com/office/officeart/2005/8/layout/hProcess7"/>
    <dgm:cxn modelId="{2C4B37A0-CC00-4C19-B179-F1241AEAE961}" type="presParOf" srcId="{B8078C53-117A-457E-A95B-7D6601C0E7A7}" destId="{44AB2B04-EA32-4424-A32B-4F1B58340B4F}" srcOrd="4" destOrd="0" presId="urn:microsoft.com/office/officeart/2005/8/layout/hProcess7"/>
    <dgm:cxn modelId="{C22B3723-B17A-479F-9E51-5563FB433AF8}" type="presParOf" srcId="{44AB2B04-EA32-4424-A32B-4F1B58340B4F}" destId="{36D708B2-BEBE-4A50-9B33-03566436B179}" srcOrd="0" destOrd="0" presId="urn:microsoft.com/office/officeart/2005/8/layout/hProcess7"/>
    <dgm:cxn modelId="{2A98C4CD-5732-41E3-9E24-BFFD37216B58}" type="presParOf" srcId="{44AB2B04-EA32-4424-A32B-4F1B58340B4F}" destId="{331DE4EC-71B5-4C30-A7D0-41A201901A38}" srcOrd="1" destOrd="0" presId="urn:microsoft.com/office/officeart/2005/8/layout/hProcess7"/>
    <dgm:cxn modelId="{C3898CED-C46D-41C4-857E-E9DA2EC49448}" type="presParOf" srcId="{44AB2B04-EA32-4424-A32B-4F1B58340B4F}" destId="{E7910E86-4C70-4A41-AAA9-B5F2D0A2ED8C}" srcOrd="2" destOrd="0" presId="urn:microsoft.com/office/officeart/2005/8/layout/hProcess7"/>
    <dgm:cxn modelId="{97958AD6-988A-4178-8D7F-4352B021FF87}" type="presParOf" srcId="{B8078C53-117A-457E-A95B-7D6601C0E7A7}" destId="{A5D23CC4-96D0-4294-A466-0816D693E98D}" srcOrd="5" destOrd="0" presId="urn:microsoft.com/office/officeart/2005/8/layout/hProcess7"/>
    <dgm:cxn modelId="{33ED7336-6A02-404F-BE3E-C928DAD2A7D6}" type="presParOf" srcId="{B8078C53-117A-457E-A95B-7D6601C0E7A7}" destId="{69AF6A22-65EE-41EF-A1CF-FA8B8461ECE4}" srcOrd="6" destOrd="0" presId="urn:microsoft.com/office/officeart/2005/8/layout/hProcess7"/>
    <dgm:cxn modelId="{EAEC4052-2FFE-46F3-ABD2-466EDF00C823}" type="presParOf" srcId="{69AF6A22-65EE-41EF-A1CF-FA8B8461ECE4}" destId="{8067A6B8-5046-47EB-A1C0-C41686919FFA}" srcOrd="0" destOrd="0" presId="urn:microsoft.com/office/officeart/2005/8/layout/hProcess7"/>
    <dgm:cxn modelId="{BC6E24B6-735D-4347-99B9-F5728E828072}" type="presParOf" srcId="{69AF6A22-65EE-41EF-A1CF-FA8B8461ECE4}" destId="{41281F92-BE94-4820-AC86-32FB8123C2DA}" srcOrd="1" destOrd="0" presId="urn:microsoft.com/office/officeart/2005/8/layout/hProcess7"/>
    <dgm:cxn modelId="{27BE70E9-0C97-45B2-A881-5A5AB5976C46}" type="presParOf" srcId="{69AF6A22-65EE-41EF-A1CF-FA8B8461ECE4}" destId="{251C2808-3101-468F-9D4F-674348CBAD86}" srcOrd="2" destOrd="0" presId="urn:microsoft.com/office/officeart/2005/8/layout/hProcess7"/>
    <dgm:cxn modelId="{94194126-CC66-4720-8063-D962EB953877}" type="presParOf" srcId="{B8078C53-117A-457E-A95B-7D6601C0E7A7}" destId="{633751D9-8D1F-4321-807A-30B3FCC09016}" srcOrd="7" destOrd="0" presId="urn:microsoft.com/office/officeart/2005/8/layout/hProcess7"/>
    <dgm:cxn modelId="{5013CCC1-3878-4A61-AFE3-B7D9AC2741C9}" type="presParOf" srcId="{B8078C53-117A-457E-A95B-7D6601C0E7A7}" destId="{8DDA40AB-F3E9-48A0-9ED4-A315B5DA6106}" srcOrd="8" destOrd="0" presId="urn:microsoft.com/office/officeart/2005/8/layout/hProcess7"/>
    <dgm:cxn modelId="{1E2935AF-79CB-443A-8FAE-8BFCF895E6F0}" type="presParOf" srcId="{8DDA40AB-F3E9-48A0-9ED4-A315B5DA6106}" destId="{05864F5B-419A-4D0A-8245-3ACAF4E3B88A}" srcOrd="0" destOrd="0" presId="urn:microsoft.com/office/officeart/2005/8/layout/hProcess7"/>
    <dgm:cxn modelId="{96F4181E-37BB-415D-976E-FDB895808065}" type="presParOf" srcId="{8DDA40AB-F3E9-48A0-9ED4-A315B5DA6106}" destId="{B39A261A-4CDF-4114-B06B-D8194BAA4DB1}" srcOrd="1" destOrd="0" presId="urn:microsoft.com/office/officeart/2005/8/layout/hProcess7"/>
    <dgm:cxn modelId="{5C459CE7-27CD-482F-9EC1-739D72B27E25}" type="presParOf" srcId="{8DDA40AB-F3E9-48A0-9ED4-A315B5DA6106}" destId="{94316562-894E-4524-88CD-8FFEC1FC3550}" srcOrd="2" destOrd="0" presId="urn:microsoft.com/office/officeart/2005/8/layout/hProcess7"/>
    <dgm:cxn modelId="{D561207D-29B9-4BA6-919C-69936A455B28}" type="presParOf" srcId="{B8078C53-117A-457E-A95B-7D6601C0E7A7}" destId="{EB838781-A294-4B5C-9365-103D356E13C5}" srcOrd="9" destOrd="0" presId="urn:microsoft.com/office/officeart/2005/8/layout/hProcess7"/>
    <dgm:cxn modelId="{5A6B1778-8FAE-4344-9B16-311785ED2BC7}" type="presParOf" srcId="{B8078C53-117A-457E-A95B-7D6601C0E7A7}" destId="{21D9BA09-631D-4232-B827-3D9FF6486391}" srcOrd="10" destOrd="0" presId="urn:microsoft.com/office/officeart/2005/8/layout/hProcess7"/>
    <dgm:cxn modelId="{A1CB4518-60CD-4275-AFFB-A833458EEC5D}" type="presParOf" srcId="{21D9BA09-631D-4232-B827-3D9FF6486391}" destId="{CBDBC6F7-E174-4339-A557-8F5AC1FA93E5}" srcOrd="0" destOrd="0" presId="urn:microsoft.com/office/officeart/2005/8/layout/hProcess7"/>
    <dgm:cxn modelId="{290BFF24-638B-4985-BD6B-A4D72095339C}" type="presParOf" srcId="{21D9BA09-631D-4232-B827-3D9FF6486391}" destId="{8604AE6F-E4E3-4DF6-B30D-E8F08A75D610}" srcOrd="1" destOrd="0" presId="urn:microsoft.com/office/officeart/2005/8/layout/hProcess7"/>
    <dgm:cxn modelId="{61F0BCF8-698D-4289-B9F1-CE3499C29603}" type="presParOf" srcId="{21D9BA09-631D-4232-B827-3D9FF6486391}" destId="{07953190-EBA1-4D94-8944-1E9E468B6E80}" srcOrd="2" destOrd="0" presId="urn:microsoft.com/office/officeart/2005/8/layout/hProcess7"/>
    <dgm:cxn modelId="{69A096A9-3001-458D-897C-29422D79A350}" type="presParOf" srcId="{B8078C53-117A-457E-A95B-7D6601C0E7A7}" destId="{B0BE8C8F-101F-4C53-AEC2-0B16514CE2AF}" srcOrd="11" destOrd="0" presId="urn:microsoft.com/office/officeart/2005/8/layout/hProcess7"/>
    <dgm:cxn modelId="{3BBE2C69-40B4-4438-854D-5A90D6AD89A3}" type="presParOf" srcId="{B8078C53-117A-457E-A95B-7D6601C0E7A7}" destId="{C44174E1-5264-4970-9137-B6AD92D48534}" srcOrd="12" destOrd="0" presId="urn:microsoft.com/office/officeart/2005/8/layout/hProcess7"/>
    <dgm:cxn modelId="{255D82DB-F747-4F2F-8680-95E8E378023E}" type="presParOf" srcId="{C44174E1-5264-4970-9137-B6AD92D48534}" destId="{48147307-66E1-481F-BD16-AACF411BA690}" srcOrd="0" destOrd="0" presId="urn:microsoft.com/office/officeart/2005/8/layout/hProcess7"/>
    <dgm:cxn modelId="{153BF1EF-FC4F-40C7-AD97-585AD312CC9A}" type="presParOf" srcId="{C44174E1-5264-4970-9137-B6AD92D48534}" destId="{90810FDF-DB9A-4015-9BD8-6430D9E0BA33}" srcOrd="1" destOrd="0" presId="urn:microsoft.com/office/officeart/2005/8/layout/hProcess7"/>
    <dgm:cxn modelId="{209FC054-633E-464E-B83A-4E68C80EEC3F}" type="presParOf" srcId="{B8078C53-117A-457E-A95B-7D6601C0E7A7}" destId="{D80925ED-AD08-42B2-810D-C4F16FCE6A01}" srcOrd="13" destOrd="0" presId="urn:microsoft.com/office/officeart/2005/8/layout/hProcess7"/>
    <dgm:cxn modelId="{D975F417-0C8C-4522-BFCE-1185C6617075}" type="presParOf" srcId="{B8078C53-117A-457E-A95B-7D6601C0E7A7}" destId="{0F950B1B-3FD7-4E74-985E-55A21BB5A6BB}" srcOrd="14" destOrd="0" presId="urn:microsoft.com/office/officeart/2005/8/layout/hProcess7"/>
    <dgm:cxn modelId="{D35ABBE6-B5AD-46A6-8E83-111D44F01875}" type="presParOf" srcId="{0F950B1B-3FD7-4E74-985E-55A21BB5A6BB}" destId="{D38E7938-2AEC-47CD-92EB-C9A7C0F5D0B7}" srcOrd="0" destOrd="0" presId="urn:microsoft.com/office/officeart/2005/8/layout/hProcess7"/>
    <dgm:cxn modelId="{FAFD564D-1A70-475B-94F1-C7F59F01EF35}" type="presParOf" srcId="{0F950B1B-3FD7-4E74-985E-55A21BB5A6BB}" destId="{B3F03EC0-AF71-4F26-BF7A-25F17C1D0142}" srcOrd="1" destOrd="0" presId="urn:microsoft.com/office/officeart/2005/8/layout/hProcess7"/>
    <dgm:cxn modelId="{DF51F02C-F6B4-4A24-8878-D9D90026640D}" type="presParOf" srcId="{0F950B1B-3FD7-4E74-985E-55A21BB5A6BB}" destId="{4A9AD38A-5B02-4D40-9186-43C814D58AFB}" srcOrd="2" destOrd="0" presId="urn:microsoft.com/office/officeart/2005/8/layout/hProcess7"/>
    <dgm:cxn modelId="{4A7DB6E2-18A1-41C6-8EA3-787053C5262C}" type="presParOf" srcId="{B8078C53-117A-457E-A95B-7D6601C0E7A7}" destId="{3A68D1BB-D8F8-4AB9-9635-FF0332084C69}" srcOrd="15" destOrd="0" presId="urn:microsoft.com/office/officeart/2005/8/layout/hProcess7"/>
    <dgm:cxn modelId="{B4ACCA4F-00B9-4F9C-8A33-252F90445306}" type="presParOf" srcId="{B8078C53-117A-457E-A95B-7D6601C0E7A7}" destId="{13330CF9-7CB6-443B-80FC-8623D95ED8CA}" srcOrd="16" destOrd="0" presId="urn:microsoft.com/office/officeart/2005/8/layout/hProcess7"/>
    <dgm:cxn modelId="{0D8EB192-2D68-43D4-A39E-F8012A734728}" type="presParOf" srcId="{13330CF9-7CB6-443B-80FC-8623D95ED8CA}" destId="{ADE48B7D-4CB7-438D-839C-50DEF2036B49}" srcOrd="0" destOrd="0" presId="urn:microsoft.com/office/officeart/2005/8/layout/hProcess7"/>
    <dgm:cxn modelId="{C2839E02-306F-4B4C-B7A3-D970B9C909FC}" type="presParOf" srcId="{13330CF9-7CB6-443B-80FC-8623D95ED8CA}" destId="{2357C135-AC10-4CE4-83AC-62CD559BCFC8}" srcOrd="1" destOrd="0" presId="urn:microsoft.com/office/officeart/2005/8/layout/hProcess7"/>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61BDD12-2616-4573-ACAA-FA70E2B59BB2}" type="doc">
      <dgm:prSet loTypeId="urn:microsoft.com/office/officeart/2005/8/layout/venn1" loCatId="relationship" qsTypeId="urn:microsoft.com/office/officeart/2005/8/quickstyle/simple1" qsCatId="simple" csTypeId="urn:microsoft.com/office/officeart/2005/8/colors/colorful1" csCatId="colorful" phldr="1"/>
      <dgm:spPr/>
    </dgm:pt>
    <dgm:pt modelId="{6699030E-2FFC-4ED1-A1DD-E1FB3B38D70F}">
      <dgm:prSet phldrT="[Text]" custT="1"/>
      <dgm:spPr/>
      <dgm:t>
        <a:bodyPr/>
        <a:lstStyle/>
        <a:p>
          <a:r>
            <a:rPr lang="en-US" sz="3000" b="1" dirty="0" smtClean="0">
              <a:latin typeface="Times New Roman" panose="02020603050405020304" pitchFamily="18" charset="0"/>
              <a:cs typeface="Times New Roman" panose="02020603050405020304" pitchFamily="18" charset="0"/>
            </a:rPr>
            <a:t>Information Literacy </a:t>
          </a:r>
          <a:r>
            <a:rPr lang="en-US" sz="3000" dirty="0" smtClean="0">
              <a:latin typeface="Times New Roman" panose="02020603050405020304" pitchFamily="18" charset="0"/>
              <a:cs typeface="Times New Roman" panose="02020603050405020304" pitchFamily="18" charset="0"/>
            </a:rPr>
            <a:t>(information competencies, Identify, Plan &amp; Gather, Evaluate, Manage, Use information)</a:t>
          </a:r>
          <a:endParaRPr lang="en-US" sz="3000" dirty="0">
            <a:latin typeface="Times New Roman" panose="02020603050405020304" pitchFamily="18" charset="0"/>
            <a:cs typeface="Times New Roman" panose="02020603050405020304" pitchFamily="18" charset="0"/>
          </a:endParaRPr>
        </a:p>
      </dgm:t>
    </dgm:pt>
    <dgm:pt modelId="{62636144-BD37-443F-88D9-C6376F45F1F9}" type="parTrans" cxnId="{A7FCBD85-2E38-4C43-ACCC-FFF6EDDE63D7}">
      <dgm:prSet/>
      <dgm:spPr/>
      <dgm:t>
        <a:bodyPr/>
        <a:lstStyle/>
        <a:p>
          <a:endParaRPr lang="en-US"/>
        </a:p>
      </dgm:t>
    </dgm:pt>
    <dgm:pt modelId="{DA8C6186-3F9F-4AA7-8A43-BD74E55C8937}" type="sibTrans" cxnId="{A7FCBD85-2E38-4C43-ACCC-FFF6EDDE63D7}">
      <dgm:prSet/>
      <dgm:spPr/>
      <dgm:t>
        <a:bodyPr/>
        <a:lstStyle/>
        <a:p>
          <a:endParaRPr lang="en-US"/>
        </a:p>
      </dgm:t>
    </dgm:pt>
    <dgm:pt modelId="{154A99DF-CA9D-4598-969C-2F36388918B8}">
      <dgm:prSet phldrT="[Text]"/>
      <dgm:spPr/>
      <dgm:t>
        <a:bodyPr/>
        <a:lstStyle/>
        <a:p>
          <a:r>
            <a:rPr lang="en-US" b="1" dirty="0" smtClean="0"/>
            <a:t>Financial Literacy </a:t>
          </a:r>
          <a:r>
            <a:rPr lang="en-US" b="0" dirty="0" smtClean="0"/>
            <a:t>[{(Financial knowledge (personal finance domain) and skills)]</a:t>
          </a:r>
          <a:endParaRPr lang="en-US" b="0" dirty="0"/>
        </a:p>
      </dgm:t>
    </dgm:pt>
    <dgm:pt modelId="{B6AF3D3F-BE62-4A39-B577-0C56F2CD4B9F}" type="parTrans" cxnId="{59747955-0D93-4ECC-B2D6-5570C59B0191}">
      <dgm:prSet/>
      <dgm:spPr/>
      <dgm:t>
        <a:bodyPr/>
        <a:lstStyle/>
        <a:p>
          <a:endParaRPr lang="en-US"/>
        </a:p>
      </dgm:t>
    </dgm:pt>
    <dgm:pt modelId="{315CFEFD-E75E-4DF5-8FC3-43055DDA3B6D}" type="sibTrans" cxnId="{59747955-0D93-4ECC-B2D6-5570C59B0191}">
      <dgm:prSet/>
      <dgm:spPr/>
      <dgm:t>
        <a:bodyPr/>
        <a:lstStyle/>
        <a:p>
          <a:endParaRPr lang="en-US"/>
        </a:p>
      </dgm:t>
    </dgm:pt>
    <dgm:pt modelId="{3B6FC8B6-D64D-42C1-B4AA-296DC278FD4E}" type="pres">
      <dgm:prSet presAssocID="{F61BDD12-2616-4573-ACAA-FA70E2B59BB2}" presName="compositeShape" presStyleCnt="0">
        <dgm:presLayoutVars>
          <dgm:chMax val="7"/>
          <dgm:dir/>
          <dgm:resizeHandles val="exact"/>
        </dgm:presLayoutVars>
      </dgm:prSet>
      <dgm:spPr/>
    </dgm:pt>
    <dgm:pt modelId="{853B75AB-73D3-4308-8EE8-0486442068BE}" type="pres">
      <dgm:prSet presAssocID="{6699030E-2FFC-4ED1-A1DD-E1FB3B38D70F}" presName="circ1" presStyleLbl="vennNode1" presStyleIdx="0" presStyleCnt="2" custScaleX="110554"/>
      <dgm:spPr/>
      <dgm:t>
        <a:bodyPr/>
        <a:lstStyle/>
        <a:p>
          <a:endParaRPr lang="en-US"/>
        </a:p>
      </dgm:t>
    </dgm:pt>
    <dgm:pt modelId="{CED00E4A-BAAE-4385-9351-284029756CE3}" type="pres">
      <dgm:prSet presAssocID="{6699030E-2FFC-4ED1-A1DD-E1FB3B38D70F}" presName="circ1Tx" presStyleLbl="revTx" presStyleIdx="0" presStyleCnt="0">
        <dgm:presLayoutVars>
          <dgm:chMax val="0"/>
          <dgm:chPref val="0"/>
          <dgm:bulletEnabled val="1"/>
        </dgm:presLayoutVars>
      </dgm:prSet>
      <dgm:spPr/>
      <dgm:t>
        <a:bodyPr/>
        <a:lstStyle/>
        <a:p>
          <a:endParaRPr lang="en-US"/>
        </a:p>
      </dgm:t>
    </dgm:pt>
    <dgm:pt modelId="{CAB22159-4697-4A85-96FD-204DD3529E8C}" type="pres">
      <dgm:prSet presAssocID="{154A99DF-CA9D-4598-969C-2F36388918B8}" presName="circ2" presStyleLbl="vennNode1" presStyleIdx="1" presStyleCnt="2" custScaleX="106365" custLinFactNeighborX="8348" custLinFactNeighborY="-2465"/>
      <dgm:spPr/>
      <dgm:t>
        <a:bodyPr/>
        <a:lstStyle/>
        <a:p>
          <a:endParaRPr lang="en-US"/>
        </a:p>
      </dgm:t>
    </dgm:pt>
    <dgm:pt modelId="{69989C86-D691-4D15-8638-60AA35A08920}" type="pres">
      <dgm:prSet presAssocID="{154A99DF-CA9D-4598-969C-2F36388918B8}" presName="circ2Tx" presStyleLbl="revTx" presStyleIdx="0" presStyleCnt="0">
        <dgm:presLayoutVars>
          <dgm:chMax val="0"/>
          <dgm:chPref val="0"/>
          <dgm:bulletEnabled val="1"/>
        </dgm:presLayoutVars>
      </dgm:prSet>
      <dgm:spPr/>
      <dgm:t>
        <a:bodyPr/>
        <a:lstStyle/>
        <a:p>
          <a:endParaRPr lang="en-US"/>
        </a:p>
      </dgm:t>
    </dgm:pt>
  </dgm:ptLst>
  <dgm:cxnLst>
    <dgm:cxn modelId="{CA56C3B8-26B1-421C-9D25-9BD14314B0FC}" type="presOf" srcId="{6699030E-2FFC-4ED1-A1DD-E1FB3B38D70F}" destId="{853B75AB-73D3-4308-8EE8-0486442068BE}" srcOrd="0" destOrd="0" presId="urn:microsoft.com/office/officeart/2005/8/layout/venn1"/>
    <dgm:cxn modelId="{A7FCBD85-2E38-4C43-ACCC-FFF6EDDE63D7}" srcId="{F61BDD12-2616-4573-ACAA-FA70E2B59BB2}" destId="{6699030E-2FFC-4ED1-A1DD-E1FB3B38D70F}" srcOrd="0" destOrd="0" parTransId="{62636144-BD37-443F-88D9-C6376F45F1F9}" sibTransId="{DA8C6186-3F9F-4AA7-8A43-BD74E55C8937}"/>
    <dgm:cxn modelId="{59747955-0D93-4ECC-B2D6-5570C59B0191}" srcId="{F61BDD12-2616-4573-ACAA-FA70E2B59BB2}" destId="{154A99DF-CA9D-4598-969C-2F36388918B8}" srcOrd="1" destOrd="0" parTransId="{B6AF3D3F-BE62-4A39-B577-0C56F2CD4B9F}" sibTransId="{315CFEFD-E75E-4DF5-8FC3-43055DDA3B6D}"/>
    <dgm:cxn modelId="{2DDC9DE3-207D-4F30-8425-22B3C8050B1C}" type="presOf" srcId="{154A99DF-CA9D-4598-969C-2F36388918B8}" destId="{CAB22159-4697-4A85-96FD-204DD3529E8C}" srcOrd="0" destOrd="0" presId="urn:microsoft.com/office/officeart/2005/8/layout/venn1"/>
    <dgm:cxn modelId="{93B7AC9D-1655-4274-B4E5-1F8DDBA6C031}" type="presOf" srcId="{F61BDD12-2616-4573-ACAA-FA70E2B59BB2}" destId="{3B6FC8B6-D64D-42C1-B4AA-296DC278FD4E}" srcOrd="0" destOrd="0" presId="urn:microsoft.com/office/officeart/2005/8/layout/venn1"/>
    <dgm:cxn modelId="{687CC43D-F2BD-4221-9C74-695E584960C1}" type="presOf" srcId="{154A99DF-CA9D-4598-969C-2F36388918B8}" destId="{69989C86-D691-4D15-8638-60AA35A08920}" srcOrd="1" destOrd="0" presId="urn:microsoft.com/office/officeart/2005/8/layout/venn1"/>
    <dgm:cxn modelId="{1091AD33-1645-4230-A0FD-8841EA43021F}" type="presOf" srcId="{6699030E-2FFC-4ED1-A1DD-E1FB3B38D70F}" destId="{CED00E4A-BAAE-4385-9351-284029756CE3}" srcOrd="1" destOrd="0" presId="urn:microsoft.com/office/officeart/2005/8/layout/venn1"/>
    <dgm:cxn modelId="{173750E6-8B8A-4917-8977-EA4A61DBEC92}" type="presParOf" srcId="{3B6FC8B6-D64D-42C1-B4AA-296DC278FD4E}" destId="{853B75AB-73D3-4308-8EE8-0486442068BE}" srcOrd="0" destOrd="0" presId="urn:microsoft.com/office/officeart/2005/8/layout/venn1"/>
    <dgm:cxn modelId="{EFBE7592-DD3B-4DC8-8F3A-306C329B247B}" type="presParOf" srcId="{3B6FC8B6-D64D-42C1-B4AA-296DC278FD4E}" destId="{CED00E4A-BAAE-4385-9351-284029756CE3}" srcOrd="1" destOrd="0" presId="urn:microsoft.com/office/officeart/2005/8/layout/venn1"/>
    <dgm:cxn modelId="{43054649-2247-44CF-882C-10B9B0EFD35C}" type="presParOf" srcId="{3B6FC8B6-D64D-42C1-B4AA-296DC278FD4E}" destId="{CAB22159-4697-4A85-96FD-204DD3529E8C}" srcOrd="2" destOrd="0" presId="urn:microsoft.com/office/officeart/2005/8/layout/venn1"/>
    <dgm:cxn modelId="{C8C4495D-0A7C-4B3C-AF5C-ADF8805CA7AC}" type="presParOf" srcId="{3B6FC8B6-D64D-42C1-B4AA-296DC278FD4E}" destId="{69989C86-D691-4D15-8638-60AA35A08920}" srcOrd="3" destOrd="0" presId="urn:microsoft.com/office/officeart/2005/8/layout/venn1"/>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4A3FFC4-0884-4E9E-B381-E6A6C7AA6A04}" type="doc">
      <dgm:prSet loTypeId="urn:microsoft.com/office/officeart/2005/8/layout/vList3" loCatId="list" qsTypeId="urn:microsoft.com/office/officeart/2005/8/quickstyle/simple1" qsCatId="simple" csTypeId="urn:microsoft.com/office/officeart/2005/8/colors/colorful5" csCatId="colorful" phldr="1"/>
      <dgm:spPr/>
      <dgm:t>
        <a:bodyPr/>
        <a:lstStyle/>
        <a:p>
          <a:endParaRPr lang="en-US"/>
        </a:p>
      </dgm:t>
    </dgm:pt>
    <dgm:pt modelId="{1A4A73B5-67DD-48C9-A129-5A57848706BE}">
      <dgm:prSet phldrT="[Text]" custT="1"/>
      <dgm:spPr/>
      <dgm:t>
        <a:bodyPr/>
        <a:lstStyle/>
        <a:p>
          <a:pPr algn="l"/>
          <a:r>
            <a:rPr lang="en-US" sz="3000" b="0" dirty="0" smtClean="0">
              <a:solidFill>
                <a:schemeClr val="tx1"/>
              </a:solidFill>
              <a:latin typeface="Times New Roman" panose="02020603050405020304" pitchFamily="18" charset="0"/>
              <a:cs typeface="Times New Roman" panose="02020603050405020304" pitchFamily="18" charset="0"/>
            </a:rPr>
            <a:t>Policy makers can think about incorporating relevant curriculum (FIL) content in the general education curricula. </a:t>
          </a:r>
          <a:endParaRPr lang="en-US" sz="3000" b="0" dirty="0">
            <a:solidFill>
              <a:schemeClr val="tx1"/>
            </a:solidFill>
            <a:latin typeface="Times New Roman" panose="02020603050405020304" pitchFamily="18" charset="0"/>
            <a:cs typeface="Times New Roman" panose="02020603050405020304" pitchFamily="18" charset="0"/>
          </a:endParaRPr>
        </a:p>
      </dgm:t>
    </dgm:pt>
    <dgm:pt modelId="{31F4C6D3-D3DD-4357-9186-50151B059ACD}" type="parTrans" cxnId="{A769D7D8-BA6C-4F16-A2FD-176EE7778329}">
      <dgm:prSet/>
      <dgm:spPr/>
      <dgm:t>
        <a:bodyPr/>
        <a:lstStyle/>
        <a:p>
          <a:endParaRPr lang="en-US"/>
        </a:p>
      </dgm:t>
    </dgm:pt>
    <dgm:pt modelId="{40A50629-3331-44B5-9306-9EC60D5DBC4D}" type="sibTrans" cxnId="{A769D7D8-BA6C-4F16-A2FD-176EE7778329}">
      <dgm:prSet/>
      <dgm:spPr/>
      <dgm:t>
        <a:bodyPr/>
        <a:lstStyle/>
        <a:p>
          <a:endParaRPr lang="en-US"/>
        </a:p>
      </dgm:t>
    </dgm:pt>
    <dgm:pt modelId="{88B02228-3C85-4FE2-8F7D-CC6A9EFAFEF3}">
      <dgm:prSet phldrT="[Text]"/>
      <dgm:spPr/>
      <dgm:t>
        <a:bodyPr/>
        <a:lstStyle/>
        <a:p>
          <a:pPr algn="l"/>
          <a:r>
            <a:rPr lang="en-US" b="0" dirty="0" smtClean="0">
              <a:solidFill>
                <a:schemeClr val="tx1"/>
              </a:solidFill>
              <a:latin typeface="Times New Roman" panose="02020603050405020304" pitchFamily="18" charset="0"/>
              <a:cs typeface="Times New Roman" panose="02020603050405020304" pitchFamily="18" charset="0"/>
            </a:rPr>
            <a:t>Emerging role of information professionals</a:t>
          </a:r>
        </a:p>
      </dgm:t>
    </dgm:pt>
    <dgm:pt modelId="{02AA66B2-9201-4E79-B395-68C653B8BC09}" type="parTrans" cxnId="{27347B58-13A2-4C3D-8CA1-B89764B0FCBA}">
      <dgm:prSet/>
      <dgm:spPr/>
      <dgm:t>
        <a:bodyPr/>
        <a:lstStyle/>
        <a:p>
          <a:endParaRPr lang="en-US"/>
        </a:p>
      </dgm:t>
    </dgm:pt>
    <dgm:pt modelId="{E26ACDAC-590E-4B23-B999-4D6044CE19DF}" type="sibTrans" cxnId="{27347B58-13A2-4C3D-8CA1-B89764B0FCBA}">
      <dgm:prSet/>
      <dgm:spPr/>
      <dgm:t>
        <a:bodyPr/>
        <a:lstStyle/>
        <a:p>
          <a:endParaRPr lang="en-US"/>
        </a:p>
      </dgm:t>
    </dgm:pt>
    <dgm:pt modelId="{58C947EA-30A7-4A5A-A292-A523DF3D3A3F}">
      <dgm:prSet phldrT="[Text]"/>
      <dgm:spPr/>
      <dgm:t>
        <a:bodyPr/>
        <a:lstStyle/>
        <a:p>
          <a:pPr algn="l"/>
          <a:r>
            <a:rPr lang="en-US" dirty="0" smtClean="0">
              <a:solidFill>
                <a:schemeClr val="tx1"/>
              </a:solidFill>
              <a:latin typeface="Times New Roman" panose="02020603050405020304" pitchFamily="18" charset="0"/>
              <a:cs typeface="Times New Roman" panose="02020603050405020304" pitchFamily="18" charset="0"/>
            </a:rPr>
            <a:t>Role of </a:t>
          </a:r>
          <a:r>
            <a:rPr lang="en-US" dirty="0" smtClean="0">
              <a:solidFill>
                <a:schemeClr val="tx1"/>
              </a:solidFill>
              <a:latin typeface="Times New Roman" panose="02020603050405020304" pitchFamily="18" charset="0"/>
              <a:cs typeface="Times New Roman" panose="02020603050405020304" pitchFamily="18" charset="0"/>
            </a:rPr>
            <a:t>libraries </a:t>
          </a:r>
          <a:r>
            <a:rPr lang="en-US" dirty="0" smtClean="0">
              <a:solidFill>
                <a:schemeClr val="tx1"/>
              </a:solidFill>
              <a:latin typeface="Times New Roman" panose="02020603050405020304" pitchFamily="18" charset="0"/>
              <a:cs typeface="Times New Roman" panose="02020603050405020304" pitchFamily="18" charset="0"/>
            </a:rPr>
            <a:t>/ professional organizations/ </a:t>
          </a:r>
          <a:r>
            <a:rPr lang="en-US" dirty="0" err="1" smtClean="0">
              <a:solidFill>
                <a:schemeClr val="tx1"/>
              </a:solidFill>
              <a:latin typeface="Times New Roman" panose="02020603050405020304" pitchFamily="18" charset="0"/>
              <a:cs typeface="Times New Roman" panose="02020603050405020304" pitchFamily="18" charset="0"/>
            </a:rPr>
            <a:t>iSchools</a:t>
          </a:r>
          <a:r>
            <a:rPr lang="en-US" dirty="0" smtClean="0">
              <a:solidFill>
                <a:schemeClr val="tx1"/>
              </a:solidFill>
              <a:latin typeface="Times New Roman" panose="02020603050405020304" pitchFamily="18" charset="0"/>
              <a:cs typeface="Times New Roman" panose="02020603050405020304" pitchFamily="18" charset="0"/>
            </a:rPr>
            <a:t> to conduct trainings/ seminars/ workshops </a:t>
          </a:r>
          <a:endParaRPr lang="en-US" b="1" dirty="0">
            <a:solidFill>
              <a:schemeClr val="tx1"/>
            </a:solidFill>
            <a:latin typeface="Times New Roman" panose="02020603050405020304" pitchFamily="18" charset="0"/>
            <a:cs typeface="Times New Roman" panose="02020603050405020304" pitchFamily="18" charset="0"/>
          </a:endParaRPr>
        </a:p>
      </dgm:t>
    </dgm:pt>
    <dgm:pt modelId="{3A7D402D-204C-49F8-AC31-E74E6F0ACA9E}" type="parTrans" cxnId="{6572C5BD-A8FC-4805-B59D-212548BD9B66}">
      <dgm:prSet/>
      <dgm:spPr/>
      <dgm:t>
        <a:bodyPr/>
        <a:lstStyle/>
        <a:p>
          <a:endParaRPr lang="en-US"/>
        </a:p>
      </dgm:t>
    </dgm:pt>
    <dgm:pt modelId="{66ED10B4-8A74-4A35-896F-C34319B11874}" type="sibTrans" cxnId="{6572C5BD-A8FC-4805-B59D-212548BD9B66}">
      <dgm:prSet/>
      <dgm:spPr/>
      <dgm:t>
        <a:bodyPr/>
        <a:lstStyle/>
        <a:p>
          <a:endParaRPr lang="en-US"/>
        </a:p>
      </dgm:t>
    </dgm:pt>
    <dgm:pt modelId="{B4467230-1DF4-4188-A9F1-8A7C98FFC83C}">
      <dgm:prSet phldrT="[Text]"/>
      <dgm:spPr/>
      <dgm:t>
        <a:bodyPr/>
        <a:lstStyle/>
        <a:p>
          <a:pPr algn="l"/>
          <a:r>
            <a:rPr lang="en-US" dirty="0" smtClean="0">
              <a:solidFill>
                <a:schemeClr val="tx1"/>
              </a:solidFill>
              <a:latin typeface="Times New Roman" panose="02020603050405020304" pitchFamily="18" charset="0"/>
              <a:cs typeface="Times New Roman" panose="02020603050405020304" pitchFamily="18" charset="0"/>
            </a:rPr>
            <a:t>Provide insights for Information Science researchers, future research recommendations </a:t>
          </a:r>
          <a:endParaRPr lang="en-US" b="1" dirty="0">
            <a:solidFill>
              <a:schemeClr val="tx1"/>
            </a:solidFill>
            <a:latin typeface="Times New Roman" panose="02020603050405020304" pitchFamily="18" charset="0"/>
            <a:cs typeface="Times New Roman" panose="02020603050405020304" pitchFamily="18" charset="0"/>
          </a:endParaRPr>
        </a:p>
      </dgm:t>
    </dgm:pt>
    <dgm:pt modelId="{473A11E4-74A7-4DB6-85FE-8E4211E9E6F8}" type="parTrans" cxnId="{EDABA5E0-4C98-4766-9295-FC0D258FE2AE}">
      <dgm:prSet/>
      <dgm:spPr/>
      <dgm:t>
        <a:bodyPr/>
        <a:lstStyle/>
        <a:p>
          <a:endParaRPr lang="en-US"/>
        </a:p>
      </dgm:t>
    </dgm:pt>
    <dgm:pt modelId="{2380E06D-02E5-46B3-BC78-FE0B797D80B6}" type="sibTrans" cxnId="{EDABA5E0-4C98-4766-9295-FC0D258FE2AE}">
      <dgm:prSet/>
      <dgm:spPr/>
      <dgm:t>
        <a:bodyPr/>
        <a:lstStyle/>
        <a:p>
          <a:endParaRPr lang="en-US"/>
        </a:p>
      </dgm:t>
    </dgm:pt>
    <dgm:pt modelId="{0614D12B-7CAD-4CEF-A602-745205A9DE93}">
      <dgm:prSet phldrT="[Text]" custT="1"/>
      <dgm:spPr/>
      <dgm:t>
        <a:bodyPr/>
        <a:lstStyle/>
        <a:p>
          <a:pPr algn="l"/>
          <a:r>
            <a:rPr lang="en-US" sz="3200" dirty="0" smtClean="0">
              <a:solidFill>
                <a:schemeClr val="tx1"/>
              </a:solidFill>
              <a:latin typeface="Times New Roman" panose="02020603050405020304" pitchFamily="18" charset="0"/>
              <a:cs typeface="Times New Roman" panose="02020603050405020304" pitchFamily="18" charset="0"/>
            </a:rPr>
            <a:t>Raised awareness among students, at least, they </a:t>
          </a:r>
          <a:r>
            <a:rPr lang="en-US" sz="3200" u="none" dirty="0" smtClean="0">
              <a:solidFill>
                <a:schemeClr val="tx1"/>
              </a:solidFill>
              <a:latin typeface="Times New Roman" panose="02020603050405020304" pitchFamily="18" charset="0"/>
              <a:cs typeface="Times New Roman" panose="02020603050405020304" pitchFamily="18" charset="0"/>
            </a:rPr>
            <a:t>can</a:t>
          </a:r>
          <a:r>
            <a:rPr lang="en-US" sz="3200" dirty="0" smtClean="0">
              <a:solidFill>
                <a:schemeClr val="tx1"/>
              </a:solidFill>
              <a:latin typeface="Times New Roman" panose="02020603050405020304" pitchFamily="18" charset="0"/>
              <a:cs typeface="Times New Roman" panose="02020603050405020304" pitchFamily="18" charset="0"/>
            </a:rPr>
            <a:t> start to think about the importance of FIL. </a:t>
          </a:r>
          <a:endParaRPr lang="en-US" sz="3200" b="1" dirty="0">
            <a:solidFill>
              <a:schemeClr val="tx1"/>
            </a:solidFill>
            <a:latin typeface="Times New Roman" panose="02020603050405020304" pitchFamily="18" charset="0"/>
            <a:cs typeface="Times New Roman" panose="02020603050405020304" pitchFamily="18" charset="0"/>
          </a:endParaRPr>
        </a:p>
      </dgm:t>
    </dgm:pt>
    <dgm:pt modelId="{F9CDAE6B-2779-4BB2-AD09-0D33A45648B2}" type="sibTrans" cxnId="{12043FDF-F185-47DD-835C-F18D8415A54E}">
      <dgm:prSet/>
      <dgm:spPr/>
      <dgm:t>
        <a:bodyPr/>
        <a:lstStyle/>
        <a:p>
          <a:endParaRPr lang="en-US"/>
        </a:p>
      </dgm:t>
    </dgm:pt>
    <dgm:pt modelId="{EC994BD9-978B-4BA7-B800-F649518F14DF}" type="parTrans" cxnId="{12043FDF-F185-47DD-835C-F18D8415A54E}">
      <dgm:prSet/>
      <dgm:spPr/>
      <dgm:t>
        <a:bodyPr/>
        <a:lstStyle/>
        <a:p>
          <a:endParaRPr lang="en-US"/>
        </a:p>
      </dgm:t>
    </dgm:pt>
    <dgm:pt modelId="{CAAA071D-6F58-4B68-B7CF-700386AEF848}" type="pres">
      <dgm:prSet presAssocID="{C4A3FFC4-0884-4E9E-B381-E6A6C7AA6A04}" presName="linearFlow" presStyleCnt="0">
        <dgm:presLayoutVars>
          <dgm:dir/>
          <dgm:resizeHandles val="exact"/>
        </dgm:presLayoutVars>
      </dgm:prSet>
      <dgm:spPr/>
      <dgm:t>
        <a:bodyPr/>
        <a:lstStyle/>
        <a:p>
          <a:endParaRPr lang="en-US"/>
        </a:p>
      </dgm:t>
    </dgm:pt>
    <dgm:pt modelId="{1309ED7F-F67B-4394-85BD-EA1AEBF49E48}" type="pres">
      <dgm:prSet presAssocID="{0614D12B-7CAD-4CEF-A602-745205A9DE93}" presName="composite" presStyleCnt="0"/>
      <dgm:spPr/>
    </dgm:pt>
    <dgm:pt modelId="{54AEEC87-4456-4C97-86E5-F8724AC8B473}" type="pres">
      <dgm:prSet presAssocID="{0614D12B-7CAD-4CEF-A602-745205A9DE93}" presName="imgShp" presStyleLbl="fgImgPlace1" presStyleIdx="0" presStyleCnt="5"/>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20000" b="-20000"/>
          </a:stretch>
        </a:blipFill>
      </dgm:spPr>
      <dgm:t>
        <a:bodyPr/>
        <a:lstStyle/>
        <a:p>
          <a:endParaRPr lang="en-US"/>
        </a:p>
      </dgm:t>
    </dgm:pt>
    <dgm:pt modelId="{358536F0-A14D-4CA2-9541-790F82F80FDB}" type="pres">
      <dgm:prSet presAssocID="{0614D12B-7CAD-4CEF-A602-745205A9DE93}" presName="txShp" presStyleLbl="node1" presStyleIdx="0" presStyleCnt="5">
        <dgm:presLayoutVars>
          <dgm:bulletEnabled val="1"/>
        </dgm:presLayoutVars>
      </dgm:prSet>
      <dgm:spPr/>
      <dgm:t>
        <a:bodyPr/>
        <a:lstStyle/>
        <a:p>
          <a:endParaRPr lang="en-US"/>
        </a:p>
      </dgm:t>
    </dgm:pt>
    <dgm:pt modelId="{57BD8178-8EAE-4C2F-8B88-D807E8721BCD}" type="pres">
      <dgm:prSet presAssocID="{F9CDAE6B-2779-4BB2-AD09-0D33A45648B2}" presName="spacing" presStyleCnt="0"/>
      <dgm:spPr/>
    </dgm:pt>
    <dgm:pt modelId="{C5A6E7DB-990C-46BA-B120-770026858CC8}" type="pres">
      <dgm:prSet presAssocID="{1A4A73B5-67DD-48C9-A129-5A57848706BE}" presName="composite" presStyleCnt="0"/>
      <dgm:spPr/>
    </dgm:pt>
    <dgm:pt modelId="{D13E6BE7-D9BF-4332-BE23-1B0E55BEF526}" type="pres">
      <dgm:prSet presAssocID="{1A4A73B5-67DD-48C9-A129-5A57848706BE}" presName="imgShp" presStyleLbl="fgImgPlace1" presStyleIdx="1"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t="-50000" b="-50000"/>
          </a:stretch>
        </a:blipFill>
      </dgm:spPr>
      <dgm:t>
        <a:bodyPr/>
        <a:lstStyle/>
        <a:p>
          <a:endParaRPr lang="en-US"/>
        </a:p>
      </dgm:t>
    </dgm:pt>
    <dgm:pt modelId="{5E7B9379-E1B2-42E1-A4EE-70C34FC2A95B}" type="pres">
      <dgm:prSet presAssocID="{1A4A73B5-67DD-48C9-A129-5A57848706BE}" presName="txShp" presStyleLbl="node1" presStyleIdx="1" presStyleCnt="5">
        <dgm:presLayoutVars>
          <dgm:bulletEnabled val="1"/>
        </dgm:presLayoutVars>
      </dgm:prSet>
      <dgm:spPr/>
      <dgm:t>
        <a:bodyPr/>
        <a:lstStyle/>
        <a:p>
          <a:endParaRPr lang="en-US"/>
        </a:p>
      </dgm:t>
    </dgm:pt>
    <dgm:pt modelId="{AA30747E-FC85-4143-A98A-2808404F8D35}" type="pres">
      <dgm:prSet presAssocID="{40A50629-3331-44B5-9306-9EC60D5DBC4D}" presName="spacing" presStyleCnt="0"/>
      <dgm:spPr/>
    </dgm:pt>
    <dgm:pt modelId="{DADD3C19-995E-45AE-956E-05DC6730C4AF}" type="pres">
      <dgm:prSet presAssocID="{88B02228-3C85-4FE2-8F7D-CC6A9EFAFEF3}" presName="composite" presStyleCnt="0"/>
      <dgm:spPr/>
    </dgm:pt>
    <dgm:pt modelId="{7AB94FEC-7A2B-4B44-9EF7-F1BA48779134}" type="pres">
      <dgm:prSet presAssocID="{88B02228-3C85-4FE2-8F7D-CC6A9EFAFEF3}" presName="imgShp" presStyleLbl="fgImgPlace1" presStyleIdx="2" presStyleCnt="5"/>
      <dgm:spPr>
        <a:blipFill>
          <a:blip xmlns:r="http://schemas.openxmlformats.org/officeDocument/2006/relationships" r:embed="rId3">
            <a:extLst>
              <a:ext uri="{28A0092B-C50C-407E-A947-70E740481C1C}">
                <a14:useLocalDpi xmlns:a14="http://schemas.microsoft.com/office/drawing/2010/main" val="0"/>
              </a:ext>
            </a:extLst>
          </a:blip>
          <a:srcRect/>
          <a:stretch>
            <a:fillRect t="-49000" b="-49000"/>
          </a:stretch>
        </a:blipFill>
      </dgm:spPr>
      <dgm:t>
        <a:bodyPr/>
        <a:lstStyle/>
        <a:p>
          <a:endParaRPr lang="en-US"/>
        </a:p>
      </dgm:t>
    </dgm:pt>
    <dgm:pt modelId="{EA538C48-A835-4833-9D21-F6F567B4E0D3}" type="pres">
      <dgm:prSet presAssocID="{88B02228-3C85-4FE2-8F7D-CC6A9EFAFEF3}" presName="txShp" presStyleLbl="node1" presStyleIdx="2" presStyleCnt="5">
        <dgm:presLayoutVars>
          <dgm:bulletEnabled val="1"/>
        </dgm:presLayoutVars>
      </dgm:prSet>
      <dgm:spPr/>
      <dgm:t>
        <a:bodyPr/>
        <a:lstStyle/>
        <a:p>
          <a:endParaRPr lang="en-US"/>
        </a:p>
      </dgm:t>
    </dgm:pt>
    <dgm:pt modelId="{06DD1226-A7F0-4A5F-9740-C70E74EC86C3}" type="pres">
      <dgm:prSet presAssocID="{E26ACDAC-590E-4B23-B999-4D6044CE19DF}" presName="spacing" presStyleCnt="0"/>
      <dgm:spPr/>
    </dgm:pt>
    <dgm:pt modelId="{B647360B-70BB-47D3-BAD7-49BEB1AAD9C8}" type="pres">
      <dgm:prSet presAssocID="{58C947EA-30A7-4A5A-A292-A523DF3D3A3F}" presName="composite" presStyleCnt="0"/>
      <dgm:spPr/>
    </dgm:pt>
    <dgm:pt modelId="{9BC23FDF-9449-4308-A060-0ACA2E42A430}" type="pres">
      <dgm:prSet presAssocID="{58C947EA-30A7-4A5A-A292-A523DF3D3A3F}" presName="imgShp" presStyleLbl="fgImgPlace1" presStyleIdx="3" presStyleCnt="5"/>
      <dgm:spPr>
        <a:blipFill>
          <a:blip xmlns:r="http://schemas.openxmlformats.org/officeDocument/2006/relationships" r:embed="rId4">
            <a:extLst>
              <a:ext uri="{28A0092B-C50C-407E-A947-70E740481C1C}">
                <a14:useLocalDpi xmlns:a14="http://schemas.microsoft.com/office/drawing/2010/main" val="0"/>
              </a:ext>
            </a:extLst>
          </a:blip>
          <a:srcRect/>
          <a:stretch>
            <a:fillRect t="-41000" b="-41000"/>
          </a:stretch>
        </a:blipFill>
      </dgm:spPr>
      <dgm:t>
        <a:bodyPr/>
        <a:lstStyle/>
        <a:p>
          <a:endParaRPr lang="en-US"/>
        </a:p>
      </dgm:t>
    </dgm:pt>
    <dgm:pt modelId="{9CF382C2-85A9-40C4-AC4C-7EAFAB0AE880}" type="pres">
      <dgm:prSet presAssocID="{58C947EA-30A7-4A5A-A292-A523DF3D3A3F}" presName="txShp" presStyleLbl="node1" presStyleIdx="3" presStyleCnt="5">
        <dgm:presLayoutVars>
          <dgm:bulletEnabled val="1"/>
        </dgm:presLayoutVars>
      </dgm:prSet>
      <dgm:spPr/>
      <dgm:t>
        <a:bodyPr/>
        <a:lstStyle/>
        <a:p>
          <a:endParaRPr lang="en-US"/>
        </a:p>
      </dgm:t>
    </dgm:pt>
    <dgm:pt modelId="{2877B6D7-526A-4F0C-B799-D2D60078C6D0}" type="pres">
      <dgm:prSet presAssocID="{66ED10B4-8A74-4A35-896F-C34319B11874}" presName="spacing" presStyleCnt="0"/>
      <dgm:spPr/>
    </dgm:pt>
    <dgm:pt modelId="{9F758AF0-9EBA-436B-94D4-9695AAA89982}" type="pres">
      <dgm:prSet presAssocID="{B4467230-1DF4-4188-A9F1-8A7C98FFC83C}" presName="composite" presStyleCnt="0"/>
      <dgm:spPr/>
    </dgm:pt>
    <dgm:pt modelId="{21955FDF-2BD7-4E0F-B706-58B988F9CFCC}" type="pres">
      <dgm:prSet presAssocID="{B4467230-1DF4-4188-A9F1-8A7C98FFC83C}" presName="imgShp" presStyleLbl="fgImgPlace1" presStyleIdx="4" presStyleCnt="5"/>
      <dgm:spPr>
        <a:blipFill>
          <a:blip xmlns:r="http://schemas.openxmlformats.org/officeDocument/2006/relationships" r:embed="rId5">
            <a:extLst>
              <a:ext uri="{28A0092B-C50C-407E-A947-70E740481C1C}">
                <a14:useLocalDpi xmlns:a14="http://schemas.microsoft.com/office/drawing/2010/main" val="0"/>
              </a:ext>
            </a:extLst>
          </a:blip>
          <a:srcRect/>
          <a:stretch>
            <a:fillRect t="-30000" b="-30000"/>
          </a:stretch>
        </a:blipFill>
      </dgm:spPr>
      <dgm:t>
        <a:bodyPr/>
        <a:lstStyle/>
        <a:p>
          <a:endParaRPr lang="en-US"/>
        </a:p>
      </dgm:t>
    </dgm:pt>
    <dgm:pt modelId="{74C26318-070B-4A83-AA2C-242DF8D63338}" type="pres">
      <dgm:prSet presAssocID="{B4467230-1DF4-4188-A9F1-8A7C98FFC83C}" presName="txShp" presStyleLbl="node1" presStyleIdx="4" presStyleCnt="5">
        <dgm:presLayoutVars>
          <dgm:bulletEnabled val="1"/>
        </dgm:presLayoutVars>
      </dgm:prSet>
      <dgm:spPr/>
      <dgm:t>
        <a:bodyPr/>
        <a:lstStyle/>
        <a:p>
          <a:endParaRPr lang="en-US"/>
        </a:p>
      </dgm:t>
    </dgm:pt>
  </dgm:ptLst>
  <dgm:cxnLst>
    <dgm:cxn modelId="{6572C5BD-A8FC-4805-B59D-212548BD9B66}" srcId="{C4A3FFC4-0884-4E9E-B381-E6A6C7AA6A04}" destId="{58C947EA-30A7-4A5A-A292-A523DF3D3A3F}" srcOrd="3" destOrd="0" parTransId="{3A7D402D-204C-49F8-AC31-E74E6F0ACA9E}" sibTransId="{66ED10B4-8A74-4A35-896F-C34319B11874}"/>
    <dgm:cxn modelId="{D995CCE1-E5FD-43FD-93A1-F19F7C3B5204}" type="presOf" srcId="{B4467230-1DF4-4188-A9F1-8A7C98FFC83C}" destId="{74C26318-070B-4A83-AA2C-242DF8D63338}" srcOrd="0" destOrd="0" presId="urn:microsoft.com/office/officeart/2005/8/layout/vList3"/>
    <dgm:cxn modelId="{12043FDF-F185-47DD-835C-F18D8415A54E}" srcId="{C4A3FFC4-0884-4E9E-B381-E6A6C7AA6A04}" destId="{0614D12B-7CAD-4CEF-A602-745205A9DE93}" srcOrd="0" destOrd="0" parTransId="{EC994BD9-978B-4BA7-B800-F649518F14DF}" sibTransId="{F9CDAE6B-2779-4BB2-AD09-0D33A45648B2}"/>
    <dgm:cxn modelId="{EDABA5E0-4C98-4766-9295-FC0D258FE2AE}" srcId="{C4A3FFC4-0884-4E9E-B381-E6A6C7AA6A04}" destId="{B4467230-1DF4-4188-A9F1-8A7C98FFC83C}" srcOrd="4" destOrd="0" parTransId="{473A11E4-74A7-4DB6-85FE-8E4211E9E6F8}" sibTransId="{2380E06D-02E5-46B3-BC78-FE0B797D80B6}"/>
    <dgm:cxn modelId="{B95EB263-CD4C-4B7F-9C38-405AB7FDBCB5}" type="presOf" srcId="{58C947EA-30A7-4A5A-A292-A523DF3D3A3F}" destId="{9CF382C2-85A9-40C4-AC4C-7EAFAB0AE880}" srcOrd="0" destOrd="0" presId="urn:microsoft.com/office/officeart/2005/8/layout/vList3"/>
    <dgm:cxn modelId="{CE841CD0-C94D-43C6-AE80-DD9870BA704F}" type="presOf" srcId="{88B02228-3C85-4FE2-8F7D-CC6A9EFAFEF3}" destId="{EA538C48-A835-4833-9D21-F6F567B4E0D3}" srcOrd="0" destOrd="0" presId="urn:microsoft.com/office/officeart/2005/8/layout/vList3"/>
    <dgm:cxn modelId="{ADEB47DE-554D-421F-B6EF-782E72C7F162}" type="presOf" srcId="{0614D12B-7CAD-4CEF-A602-745205A9DE93}" destId="{358536F0-A14D-4CA2-9541-790F82F80FDB}" srcOrd="0" destOrd="0" presId="urn:microsoft.com/office/officeart/2005/8/layout/vList3"/>
    <dgm:cxn modelId="{A769D7D8-BA6C-4F16-A2FD-176EE7778329}" srcId="{C4A3FFC4-0884-4E9E-B381-E6A6C7AA6A04}" destId="{1A4A73B5-67DD-48C9-A129-5A57848706BE}" srcOrd="1" destOrd="0" parTransId="{31F4C6D3-D3DD-4357-9186-50151B059ACD}" sibTransId="{40A50629-3331-44B5-9306-9EC60D5DBC4D}"/>
    <dgm:cxn modelId="{4C59D6F0-4BB7-4BCC-A585-4E0ABD68DD16}" type="presOf" srcId="{1A4A73B5-67DD-48C9-A129-5A57848706BE}" destId="{5E7B9379-E1B2-42E1-A4EE-70C34FC2A95B}" srcOrd="0" destOrd="0" presId="urn:microsoft.com/office/officeart/2005/8/layout/vList3"/>
    <dgm:cxn modelId="{44616405-C3BE-489E-8CF3-95A0332D323E}" type="presOf" srcId="{C4A3FFC4-0884-4E9E-B381-E6A6C7AA6A04}" destId="{CAAA071D-6F58-4B68-B7CF-700386AEF848}" srcOrd="0" destOrd="0" presId="urn:microsoft.com/office/officeart/2005/8/layout/vList3"/>
    <dgm:cxn modelId="{27347B58-13A2-4C3D-8CA1-B89764B0FCBA}" srcId="{C4A3FFC4-0884-4E9E-B381-E6A6C7AA6A04}" destId="{88B02228-3C85-4FE2-8F7D-CC6A9EFAFEF3}" srcOrd="2" destOrd="0" parTransId="{02AA66B2-9201-4E79-B395-68C653B8BC09}" sibTransId="{E26ACDAC-590E-4B23-B999-4D6044CE19DF}"/>
    <dgm:cxn modelId="{01F7E034-D47A-454F-884D-6AB5C42C0556}" type="presParOf" srcId="{CAAA071D-6F58-4B68-B7CF-700386AEF848}" destId="{1309ED7F-F67B-4394-85BD-EA1AEBF49E48}" srcOrd="0" destOrd="0" presId="urn:microsoft.com/office/officeart/2005/8/layout/vList3"/>
    <dgm:cxn modelId="{BA776DF8-2D2D-4B0F-91CD-6B8D07F860E1}" type="presParOf" srcId="{1309ED7F-F67B-4394-85BD-EA1AEBF49E48}" destId="{54AEEC87-4456-4C97-86E5-F8724AC8B473}" srcOrd="0" destOrd="0" presId="urn:microsoft.com/office/officeart/2005/8/layout/vList3"/>
    <dgm:cxn modelId="{6423757D-433F-41D5-968C-082F8E97E7B2}" type="presParOf" srcId="{1309ED7F-F67B-4394-85BD-EA1AEBF49E48}" destId="{358536F0-A14D-4CA2-9541-790F82F80FDB}" srcOrd="1" destOrd="0" presId="urn:microsoft.com/office/officeart/2005/8/layout/vList3"/>
    <dgm:cxn modelId="{2E2CE539-1284-46FD-BF82-793A51075CFF}" type="presParOf" srcId="{CAAA071D-6F58-4B68-B7CF-700386AEF848}" destId="{57BD8178-8EAE-4C2F-8B88-D807E8721BCD}" srcOrd="1" destOrd="0" presId="urn:microsoft.com/office/officeart/2005/8/layout/vList3"/>
    <dgm:cxn modelId="{EDA2CC7C-BC8C-4259-AF8B-9FC859E7DE8F}" type="presParOf" srcId="{CAAA071D-6F58-4B68-B7CF-700386AEF848}" destId="{C5A6E7DB-990C-46BA-B120-770026858CC8}" srcOrd="2" destOrd="0" presId="urn:microsoft.com/office/officeart/2005/8/layout/vList3"/>
    <dgm:cxn modelId="{324A99C5-0D38-4406-8FED-D195942AAA2B}" type="presParOf" srcId="{C5A6E7DB-990C-46BA-B120-770026858CC8}" destId="{D13E6BE7-D9BF-4332-BE23-1B0E55BEF526}" srcOrd="0" destOrd="0" presId="urn:microsoft.com/office/officeart/2005/8/layout/vList3"/>
    <dgm:cxn modelId="{CA970396-F027-465F-A187-CCE10B5AD9E7}" type="presParOf" srcId="{C5A6E7DB-990C-46BA-B120-770026858CC8}" destId="{5E7B9379-E1B2-42E1-A4EE-70C34FC2A95B}" srcOrd="1" destOrd="0" presId="urn:microsoft.com/office/officeart/2005/8/layout/vList3"/>
    <dgm:cxn modelId="{E21A6409-9759-42EB-8EBF-F5EEBD0D7FDA}" type="presParOf" srcId="{CAAA071D-6F58-4B68-B7CF-700386AEF848}" destId="{AA30747E-FC85-4143-A98A-2808404F8D35}" srcOrd="3" destOrd="0" presId="urn:microsoft.com/office/officeart/2005/8/layout/vList3"/>
    <dgm:cxn modelId="{2247D28A-D259-4BE7-AF86-C85525CB69A6}" type="presParOf" srcId="{CAAA071D-6F58-4B68-B7CF-700386AEF848}" destId="{DADD3C19-995E-45AE-956E-05DC6730C4AF}" srcOrd="4" destOrd="0" presId="urn:microsoft.com/office/officeart/2005/8/layout/vList3"/>
    <dgm:cxn modelId="{7B462C0B-E732-41D7-949F-07714F9CBAB6}" type="presParOf" srcId="{DADD3C19-995E-45AE-956E-05DC6730C4AF}" destId="{7AB94FEC-7A2B-4B44-9EF7-F1BA48779134}" srcOrd="0" destOrd="0" presId="urn:microsoft.com/office/officeart/2005/8/layout/vList3"/>
    <dgm:cxn modelId="{0254DC83-6E2E-4008-A155-788C0666D4F2}" type="presParOf" srcId="{DADD3C19-995E-45AE-956E-05DC6730C4AF}" destId="{EA538C48-A835-4833-9D21-F6F567B4E0D3}" srcOrd="1" destOrd="0" presId="urn:microsoft.com/office/officeart/2005/8/layout/vList3"/>
    <dgm:cxn modelId="{5EBE41CE-E8A8-4D01-AA5F-B0FB8E1CC2EA}" type="presParOf" srcId="{CAAA071D-6F58-4B68-B7CF-700386AEF848}" destId="{06DD1226-A7F0-4A5F-9740-C70E74EC86C3}" srcOrd="5" destOrd="0" presId="urn:microsoft.com/office/officeart/2005/8/layout/vList3"/>
    <dgm:cxn modelId="{F34A6FB4-8446-430A-BD91-5352E9DF9BAE}" type="presParOf" srcId="{CAAA071D-6F58-4B68-B7CF-700386AEF848}" destId="{B647360B-70BB-47D3-BAD7-49BEB1AAD9C8}" srcOrd="6" destOrd="0" presId="urn:microsoft.com/office/officeart/2005/8/layout/vList3"/>
    <dgm:cxn modelId="{44D0D55A-EF96-4A47-87A5-A7645F87A3DE}" type="presParOf" srcId="{B647360B-70BB-47D3-BAD7-49BEB1AAD9C8}" destId="{9BC23FDF-9449-4308-A060-0ACA2E42A430}" srcOrd="0" destOrd="0" presId="urn:microsoft.com/office/officeart/2005/8/layout/vList3"/>
    <dgm:cxn modelId="{E55E04A7-88F8-442E-B3E7-6A694FA89B9D}" type="presParOf" srcId="{B647360B-70BB-47D3-BAD7-49BEB1AAD9C8}" destId="{9CF382C2-85A9-40C4-AC4C-7EAFAB0AE880}" srcOrd="1" destOrd="0" presId="urn:microsoft.com/office/officeart/2005/8/layout/vList3"/>
    <dgm:cxn modelId="{2BD96CA8-9239-4CB7-9507-D738F20393B6}" type="presParOf" srcId="{CAAA071D-6F58-4B68-B7CF-700386AEF848}" destId="{2877B6D7-526A-4F0C-B799-D2D60078C6D0}" srcOrd="7" destOrd="0" presId="urn:microsoft.com/office/officeart/2005/8/layout/vList3"/>
    <dgm:cxn modelId="{853B8A66-B834-49FD-B59C-DD0DF00415F5}" type="presParOf" srcId="{CAAA071D-6F58-4B68-B7CF-700386AEF848}" destId="{9F758AF0-9EBA-436B-94D4-9695AAA89982}" srcOrd="8" destOrd="0" presId="urn:microsoft.com/office/officeart/2005/8/layout/vList3"/>
    <dgm:cxn modelId="{211BEADA-0048-4498-A993-53AA934C2C20}" type="presParOf" srcId="{9F758AF0-9EBA-436B-94D4-9695AAA89982}" destId="{21955FDF-2BD7-4E0F-B706-58B988F9CFCC}" srcOrd="0" destOrd="0" presId="urn:microsoft.com/office/officeart/2005/8/layout/vList3"/>
    <dgm:cxn modelId="{C763C7F4-1B8C-4B20-950C-C610F9E3DD85}" type="presParOf" srcId="{9F758AF0-9EBA-436B-94D4-9695AAA89982}" destId="{74C26318-070B-4A83-AA2C-242DF8D63338}" srcOrd="1" destOrd="0" presId="urn:microsoft.com/office/officeart/2005/8/layout/vList3"/>
  </dgm:cxnLst>
  <dgm:bg/>
  <dgm:whole/>
  <dgm:extLst>
    <a:ext uri="http://schemas.microsoft.com/office/drawing/2008/diagram">
      <dsp:dataModelExt xmlns:dsp="http://schemas.microsoft.com/office/drawing/2008/diagram" relId="rId2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60F223-22C8-42AA-AD9A-274FCB701DF9}">
      <dsp:nvSpPr>
        <dsp:cNvPr id="0" name=""/>
        <dsp:cNvSpPr/>
      </dsp:nvSpPr>
      <dsp:spPr>
        <a:xfrm>
          <a:off x="0" y="8989919"/>
          <a:ext cx="11290002" cy="172387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248920" rIns="248920" bIns="248920" numCol="1" spcCol="1270" anchor="ctr" anchorCtr="0">
          <a:noAutofit/>
        </a:bodyPr>
        <a:lstStyle/>
        <a:p>
          <a:pPr lvl="0" algn="ctr" defTabSz="1555750">
            <a:lnSpc>
              <a:spcPct val="90000"/>
            </a:lnSpc>
            <a:spcBef>
              <a:spcPct val="0"/>
            </a:spcBef>
            <a:spcAft>
              <a:spcPct val="35000"/>
            </a:spcAft>
          </a:pPr>
          <a:r>
            <a:rPr lang="en-US" sz="3500" b="1" kern="1200" dirty="0" smtClean="0">
              <a:latin typeface="Times New Roman" panose="02020603050405020304" pitchFamily="18" charset="0"/>
              <a:cs typeface="Times New Roman" panose="02020603050405020304" pitchFamily="18" charset="0"/>
            </a:rPr>
            <a:t>Data Collection/ Analysis </a:t>
          </a:r>
          <a:endParaRPr lang="en-US" sz="3500" b="1" kern="1200" dirty="0">
            <a:latin typeface="Times New Roman" panose="02020603050405020304" pitchFamily="18" charset="0"/>
            <a:cs typeface="Times New Roman" panose="02020603050405020304" pitchFamily="18" charset="0"/>
          </a:endParaRPr>
        </a:p>
      </dsp:txBody>
      <dsp:txXfrm>
        <a:off x="0" y="8989919"/>
        <a:ext cx="11290002" cy="930890"/>
      </dsp:txXfrm>
    </dsp:sp>
    <dsp:sp modelId="{C83D3204-59D3-40A4-BF3F-0B8DFE7AD79A}">
      <dsp:nvSpPr>
        <dsp:cNvPr id="0" name=""/>
        <dsp:cNvSpPr/>
      </dsp:nvSpPr>
      <dsp:spPr>
        <a:xfrm>
          <a:off x="0" y="9886333"/>
          <a:ext cx="5645001" cy="792981"/>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3360" tIns="38100" rIns="213360" bIns="38100" numCol="1" spcCol="1270" anchor="ctr" anchorCtr="0">
          <a:noAutofit/>
        </a:bodyPr>
        <a:lstStyle/>
        <a:p>
          <a:pPr lvl="0" algn="ctr" defTabSz="1333500">
            <a:lnSpc>
              <a:spcPct val="90000"/>
            </a:lnSpc>
            <a:spcBef>
              <a:spcPct val="0"/>
            </a:spcBef>
            <a:spcAft>
              <a:spcPct val="35000"/>
            </a:spcAft>
          </a:pPr>
          <a:r>
            <a:rPr lang="en-US" sz="3000" b="1" kern="1200" dirty="0" smtClean="0">
              <a:latin typeface="Times New Roman" panose="02020603050405020304" pitchFamily="18" charset="0"/>
              <a:cs typeface="Times New Roman" panose="02020603050405020304" pitchFamily="18" charset="0"/>
            </a:rPr>
            <a:t>Questionnaire</a:t>
          </a:r>
          <a:endParaRPr lang="en-US" sz="3000" b="1" kern="1200" dirty="0">
            <a:latin typeface="Times New Roman" panose="02020603050405020304" pitchFamily="18" charset="0"/>
            <a:cs typeface="Times New Roman" panose="02020603050405020304" pitchFamily="18" charset="0"/>
          </a:endParaRPr>
        </a:p>
      </dsp:txBody>
      <dsp:txXfrm>
        <a:off x="0" y="9886333"/>
        <a:ext cx="5645001" cy="792981"/>
      </dsp:txXfrm>
    </dsp:sp>
    <dsp:sp modelId="{7F4819B5-FE46-40BC-8CFA-F0A787EEE678}">
      <dsp:nvSpPr>
        <dsp:cNvPr id="0" name=""/>
        <dsp:cNvSpPr/>
      </dsp:nvSpPr>
      <dsp:spPr>
        <a:xfrm>
          <a:off x="5645001" y="9886333"/>
          <a:ext cx="5645001" cy="792981"/>
        </a:xfrm>
        <a:prstGeom prst="rect">
          <a:avLst/>
        </a:prstGeom>
        <a:solidFill>
          <a:schemeClr val="accent5">
            <a:tint val="40000"/>
            <a:alpha val="90000"/>
            <a:hueOff val="191034"/>
            <a:satOff val="3153"/>
            <a:lumOff val="-204"/>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3360" tIns="38100" rIns="213360" bIns="38100" numCol="1" spcCol="1270" anchor="ctr" anchorCtr="0">
          <a:noAutofit/>
        </a:bodyPr>
        <a:lstStyle/>
        <a:p>
          <a:pPr lvl="0" algn="ctr" defTabSz="1333500">
            <a:lnSpc>
              <a:spcPct val="90000"/>
            </a:lnSpc>
            <a:spcBef>
              <a:spcPct val="0"/>
            </a:spcBef>
            <a:spcAft>
              <a:spcPct val="35000"/>
            </a:spcAft>
          </a:pPr>
          <a:r>
            <a:rPr lang="en-US" sz="3000" b="1" kern="1200" dirty="0" smtClean="0">
              <a:latin typeface="Times New Roman" panose="02020603050405020304" pitchFamily="18" charset="0"/>
              <a:cs typeface="Times New Roman" panose="02020603050405020304" pitchFamily="18" charset="0"/>
            </a:rPr>
            <a:t>SPSS-22 and AMOS to test the model and hypotheses.</a:t>
          </a:r>
          <a:endParaRPr lang="en-US" sz="3000" b="1" kern="1200" dirty="0">
            <a:latin typeface="Times New Roman" panose="02020603050405020304" pitchFamily="18" charset="0"/>
            <a:cs typeface="Times New Roman" panose="02020603050405020304" pitchFamily="18" charset="0"/>
          </a:endParaRPr>
        </a:p>
      </dsp:txBody>
      <dsp:txXfrm>
        <a:off x="5645001" y="9886333"/>
        <a:ext cx="5645001" cy="792981"/>
      </dsp:txXfrm>
    </dsp:sp>
    <dsp:sp modelId="{138CF53F-46CC-48BD-AF68-6308167451CE}">
      <dsp:nvSpPr>
        <dsp:cNvPr id="0" name=""/>
        <dsp:cNvSpPr/>
      </dsp:nvSpPr>
      <dsp:spPr>
        <a:xfrm rot="10800000">
          <a:off x="0" y="5251811"/>
          <a:ext cx="11290002" cy="3763966"/>
        </a:xfrm>
        <a:prstGeom prst="upArrowCallout">
          <a:avLst/>
        </a:prstGeom>
        <a:solidFill>
          <a:schemeClr val="accent5">
            <a:hueOff val="262483"/>
            <a:satOff val="14096"/>
            <a:lumOff val="-509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248920" rIns="248920" bIns="248920" numCol="1" spcCol="1270" anchor="ctr" anchorCtr="0">
          <a:noAutofit/>
        </a:bodyPr>
        <a:lstStyle/>
        <a:p>
          <a:pPr lvl="0" algn="ctr" defTabSz="1555750">
            <a:lnSpc>
              <a:spcPct val="90000"/>
            </a:lnSpc>
            <a:spcBef>
              <a:spcPct val="0"/>
            </a:spcBef>
            <a:spcAft>
              <a:spcPct val="35000"/>
            </a:spcAft>
          </a:pPr>
          <a:r>
            <a:rPr lang="en-US" sz="3500" b="1" kern="1200" dirty="0" smtClean="0">
              <a:latin typeface="Times New Roman" panose="02020603050405020304" pitchFamily="18" charset="0"/>
              <a:cs typeface="Times New Roman" panose="02020603050405020304" pitchFamily="18" charset="0"/>
            </a:rPr>
            <a:t>Population/ Sampling</a:t>
          </a:r>
          <a:endParaRPr lang="en-US" sz="3500" b="1" kern="1200" dirty="0">
            <a:latin typeface="Times New Roman" panose="02020603050405020304" pitchFamily="18" charset="0"/>
            <a:cs typeface="Times New Roman" panose="02020603050405020304" pitchFamily="18" charset="0"/>
          </a:endParaRPr>
        </a:p>
      </dsp:txBody>
      <dsp:txXfrm rot="-10800000">
        <a:off x="0" y="5251811"/>
        <a:ext cx="11290002" cy="1321152"/>
      </dsp:txXfrm>
    </dsp:sp>
    <dsp:sp modelId="{0073315C-8C0C-49A1-BEDF-B6C53566C8C5}">
      <dsp:nvSpPr>
        <dsp:cNvPr id="0" name=""/>
        <dsp:cNvSpPr/>
      </dsp:nvSpPr>
      <dsp:spPr>
        <a:xfrm>
          <a:off x="2174" y="6362449"/>
          <a:ext cx="8391488" cy="1545342"/>
        </a:xfrm>
        <a:prstGeom prst="rect">
          <a:avLst/>
        </a:prstGeom>
        <a:solidFill>
          <a:schemeClr val="accent5">
            <a:tint val="40000"/>
            <a:alpha val="90000"/>
            <a:hueOff val="382068"/>
            <a:satOff val="6306"/>
            <a:lumOff val="-407"/>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3360" tIns="38100" rIns="213360" bIns="38100" numCol="1" spcCol="1270" anchor="b" anchorCtr="0">
          <a:noAutofit/>
        </a:bodyPr>
        <a:lstStyle/>
        <a:p>
          <a:pPr lvl="0" algn="ctr" defTabSz="1333500">
            <a:lnSpc>
              <a:spcPct val="90000"/>
            </a:lnSpc>
            <a:spcBef>
              <a:spcPct val="0"/>
            </a:spcBef>
            <a:spcAft>
              <a:spcPct val="35000"/>
            </a:spcAft>
          </a:pPr>
          <a:r>
            <a:rPr lang="en-US" sz="3000" b="1" kern="1200" dirty="0" smtClean="0">
              <a:latin typeface="Times New Roman" panose="02020603050405020304" pitchFamily="18" charset="0"/>
              <a:cs typeface="Times New Roman" panose="02020603050405020304" pitchFamily="18" charset="0"/>
            </a:rPr>
            <a:t>Undergraduate/ postgraduate Students </a:t>
          </a:r>
          <a:r>
            <a:rPr lang="en-US" sz="3000" kern="1200" dirty="0" smtClean="0">
              <a:latin typeface="Times New Roman" panose="02020603050405020304" pitchFamily="18" charset="0"/>
              <a:cs typeface="Times New Roman" panose="02020603050405020304" pitchFamily="18" charset="0"/>
            </a:rPr>
            <a:t>(social science discipline, </a:t>
          </a:r>
          <a:r>
            <a:rPr lang="en-US" sz="3000" kern="1200" dirty="0" err="1" smtClean="0">
              <a:latin typeface="Times New Roman" panose="02020603050405020304" pitchFamily="18" charset="0"/>
              <a:cs typeface="Times New Roman" panose="02020603050405020304" pitchFamily="18" charset="0"/>
            </a:rPr>
            <a:t>HEC</a:t>
          </a:r>
          <a:r>
            <a:rPr lang="en-US" sz="3000" kern="1200" dirty="0" smtClean="0">
              <a:latin typeface="Times New Roman" panose="02020603050405020304" pitchFamily="18" charset="0"/>
              <a:cs typeface="Times New Roman" panose="02020603050405020304" pitchFamily="18" charset="0"/>
            </a:rPr>
            <a:t> recognized top ten general universities (public/ private) of Lahore</a:t>
          </a:r>
          <a:endParaRPr lang="en-US" sz="3000" kern="1200" dirty="0">
            <a:latin typeface="Times New Roman" panose="02020603050405020304" pitchFamily="18" charset="0"/>
            <a:cs typeface="Times New Roman" panose="02020603050405020304" pitchFamily="18" charset="0"/>
          </a:endParaRPr>
        </a:p>
      </dsp:txBody>
      <dsp:txXfrm>
        <a:off x="2174" y="6362449"/>
        <a:ext cx="8391488" cy="1545342"/>
      </dsp:txXfrm>
    </dsp:sp>
    <dsp:sp modelId="{4FD41D14-AA09-4F67-9F51-589CCE4A567F}">
      <dsp:nvSpPr>
        <dsp:cNvPr id="0" name=""/>
        <dsp:cNvSpPr/>
      </dsp:nvSpPr>
      <dsp:spPr>
        <a:xfrm>
          <a:off x="8393662" y="6383916"/>
          <a:ext cx="2894165" cy="1502407"/>
        </a:xfrm>
        <a:prstGeom prst="rect">
          <a:avLst/>
        </a:prstGeom>
        <a:solidFill>
          <a:schemeClr val="accent5">
            <a:tint val="40000"/>
            <a:alpha val="90000"/>
            <a:hueOff val="573101"/>
            <a:satOff val="9459"/>
            <a:lumOff val="-611"/>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3360" tIns="38100" rIns="213360" bIns="38100" numCol="1" spcCol="1270" anchor="ctr" anchorCtr="0">
          <a:noAutofit/>
        </a:bodyPr>
        <a:lstStyle/>
        <a:p>
          <a:pPr lvl="0" algn="ctr" defTabSz="1333500">
            <a:lnSpc>
              <a:spcPct val="90000"/>
            </a:lnSpc>
            <a:spcBef>
              <a:spcPct val="0"/>
            </a:spcBef>
            <a:spcAft>
              <a:spcPct val="35000"/>
            </a:spcAft>
          </a:pPr>
          <a:r>
            <a:rPr lang="en-US" sz="3000" b="1" kern="1200" dirty="0" smtClean="0">
              <a:latin typeface="Times New Roman" panose="02020603050405020304" pitchFamily="18" charset="0"/>
              <a:cs typeface="Times New Roman" panose="02020603050405020304" pitchFamily="18" charset="0"/>
            </a:rPr>
            <a:t>Purposive sampling</a:t>
          </a:r>
          <a:endParaRPr lang="en-US" sz="3000" b="1" kern="1200" dirty="0">
            <a:latin typeface="Times New Roman" panose="02020603050405020304" pitchFamily="18" charset="0"/>
            <a:cs typeface="Times New Roman" panose="02020603050405020304" pitchFamily="18" charset="0"/>
          </a:endParaRPr>
        </a:p>
      </dsp:txBody>
      <dsp:txXfrm>
        <a:off x="8393662" y="6383916"/>
        <a:ext cx="2894165" cy="1502407"/>
      </dsp:txXfrm>
    </dsp:sp>
    <dsp:sp modelId="{CED8C9C3-4E8A-48CF-8DD9-8AF8A74F4EA2}">
      <dsp:nvSpPr>
        <dsp:cNvPr id="0" name=""/>
        <dsp:cNvSpPr/>
      </dsp:nvSpPr>
      <dsp:spPr>
        <a:xfrm rot="10800000">
          <a:off x="0" y="2626354"/>
          <a:ext cx="11290002" cy="2651315"/>
        </a:xfrm>
        <a:prstGeom prst="upArrowCallout">
          <a:avLst/>
        </a:prstGeom>
        <a:solidFill>
          <a:schemeClr val="accent5">
            <a:hueOff val="524966"/>
            <a:satOff val="28192"/>
            <a:lumOff val="-101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248920" rIns="248920" bIns="248920" numCol="1" spcCol="1270" anchor="ctr" anchorCtr="0">
          <a:noAutofit/>
        </a:bodyPr>
        <a:lstStyle/>
        <a:p>
          <a:pPr lvl="0" algn="ctr" defTabSz="1555750">
            <a:lnSpc>
              <a:spcPct val="90000"/>
            </a:lnSpc>
            <a:spcBef>
              <a:spcPct val="0"/>
            </a:spcBef>
            <a:spcAft>
              <a:spcPct val="35000"/>
            </a:spcAft>
          </a:pPr>
          <a:r>
            <a:rPr lang="en-US" sz="3500" b="1" kern="1200" dirty="0" smtClean="0">
              <a:latin typeface="Times New Roman" panose="02020603050405020304" pitchFamily="18" charset="0"/>
              <a:cs typeface="Times New Roman" panose="02020603050405020304" pitchFamily="18" charset="0"/>
            </a:rPr>
            <a:t>Research Approach/ Methods </a:t>
          </a:r>
          <a:endParaRPr lang="en-US" sz="3500" b="1" kern="1200" dirty="0">
            <a:latin typeface="Times New Roman" panose="02020603050405020304" pitchFamily="18" charset="0"/>
            <a:cs typeface="Times New Roman" panose="02020603050405020304" pitchFamily="18" charset="0"/>
          </a:endParaRPr>
        </a:p>
      </dsp:txBody>
      <dsp:txXfrm rot="-10800000">
        <a:off x="0" y="2626354"/>
        <a:ext cx="11290002" cy="930611"/>
      </dsp:txXfrm>
    </dsp:sp>
    <dsp:sp modelId="{7FEFC3BD-0443-45E1-9937-737522FA48F8}">
      <dsp:nvSpPr>
        <dsp:cNvPr id="0" name=""/>
        <dsp:cNvSpPr/>
      </dsp:nvSpPr>
      <dsp:spPr>
        <a:xfrm>
          <a:off x="0" y="3556966"/>
          <a:ext cx="5645001" cy="792743"/>
        </a:xfrm>
        <a:prstGeom prst="rect">
          <a:avLst/>
        </a:prstGeom>
        <a:solidFill>
          <a:schemeClr val="accent5">
            <a:tint val="40000"/>
            <a:alpha val="90000"/>
            <a:hueOff val="764135"/>
            <a:satOff val="12611"/>
            <a:lumOff val="-814"/>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3360" tIns="38100" rIns="213360" bIns="38100" numCol="1" spcCol="1270" anchor="ctr" anchorCtr="0">
          <a:noAutofit/>
        </a:bodyPr>
        <a:lstStyle/>
        <a:p>
          <a:pPr lvl="0" algn="ctr" defTabSz="1333500">
            <a:lnSpc>
              <a:spcPct val="90000"/>
            </a:lnSpc>
            <a:spcBef>
              <a:spcPct val="0"/>
            </a:spcBef>
            <a:spcAft>
              <a:spcPct val="35000"/>
            </a:spcAft>
          </a:pPr>
          <a:r>
            <a:rPr lang="en-US" sz="3000" b="1" kern="1200" dirty="0" smtClean="0">
              <a:latin typeface="Times New Roman" panose="02020603050405020304" pitchFamily="18" charset="0"/>
              <a:cs typeface="Times New Roman" panose="02020603050405020304" pitchFamily="18" charset="0"/>
            </a:rPr>
            <a:t>Quantitative</a:t>
          </a:r>
          <a:endParaRPr lang="en-US" sz="3000" b="1" kern="1200" dirty="0">
            <a:latin typeface="Times New Roman" panose="02020603050405020304" pitchFamily="18" charset="0"/>
            <a:cs typeface="Times New Roman" panose="02020603050405020304" pitchFamily="18" charset="0"/>
          </a:endParaRPr>
        </a:p>
      </dsp:txBody>
      <dsp:txXfrm>
        <a:off x="0" y="3556966"/>
        <a:ext cx="5645001" cy="792743"/>
      </dsp:txXfrm>
    </dsp:sp>
    <dsp:sp modelId="{82BA7F78-35C7-4281-8ABF-192C7042675A}">
      <dsp:nvSpPr>
        <dsp:cNvPr id="0" name=""/>
        <dsp:cNvSpPr/>
      </dsp:nvSpPr>
      <dsp:spPr>
        <a:xfrm>
          <a:off x="5645001" y="3556966"/>
          <a:ext cx="5645001" cy="792743"/>
        </a:xfrm>
        <a:prstGeom prst="rect">
          <a:avLst/>
        </a:prstGeom>
        <a:solidFill>
          <a:schemeClr val="accent5">
            <a:tint val="40000"/>
            <a:alpha val="90000"/>
            <a:hueOff val="955169"/>
            <a:satOff val="15764"/>
            <a:lumOff val="-1018"/>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3360" tIns="38100" rIns="213360" bIns="38100" numCol="1" spcCol="1270" anchor="ctr" anchorCtr="0">
          <a:noAutofit/>
        </a:bodyPr>
        <a:lstStyle/>
        <a:p>
          <a:pPr lvl="0" algn="ctr" defTabSz="1333500">
            <a:lnSpc>
              <a:spcPct val="90000"/>
            </a:lnSpc>
            <a:spcBef>
              <a:spcPct val="0"/>
            </a:spcBef>
            <a:spcAft>
              <a:spcPct val="35000"/>
            </a:spcAft>
          </a:pPr>
          <a:r>
            <a:rPr lang="en-US" sz="3000" b="1" kern="1200" dirty="0" smtClean="0">
              <a:latin typeface="Times New Roman" panose="02020603050405020304" pitchFamily="18" charset="0"/>
              <a:cs typeface="Times New Roman" panose="02020603050405020304" pitchFamily="18" charset="0"/>
            </a:rPr>
            <a:t>	Survey  </a:t>
          </a:r>
          <a:endParaRPr lang="en-US" sz="3000" b="1" kern="1200" dirty="0">
            <a:latin typeface="Times New Roman" panose="02020603050405020304" pitchFamily="18" charset="0"/>
            <a:cs typeface="Times New Roman" panose="02020603050405020304" pitchFamily="18" charset="0"/>
          </a:endParaRPr>
        </a:p>
      </dsp:txBody>
      <dsp:txXfrm>
        <a:off x="5645001" y="3556966"/>
        <a:ext cx="5645001" cy="792743"/>
      </dsp:txXfrm>
    </dsp:sp>
    <dsp:sp modelId="{17A916CA-5370-4053-BA14-38A93486F945}">
      <dsp:nvSpPr>
        <dsp:cNvPr id="0" name=""/>
        <dsp:cNvSpPr/>
      </dsp:nvSpPr>
      <dsp:spPr>
        <a:xfrm rot="10800000">
          <a:off x="0" y="0"/>
          <a:ext cx="11290002" cy="2651315"/>
        </a:xfrm>
        <a:prstGeom prst="upArrowCallout">
          <a:avLst/>
        </a:prstGeom>
        <a:solidFill>
          <a:schemeClr val="accent5">
            <a:hueOff val="787450"/>
            <a:satOff val="42288"/>
            <a:lumOff val="-1529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248920" rIns="248920" bIns="248920" numCol="1" spcCol="1270" anchor="ctr" anchorCtr="0">
          <a:noAutofit/>
        </a:bodyPr>
        <a:lstStyle/>
        <a:p>
          <a:pPr lvl="0" algn="ctr" defTabSz="1555750">
            <a:lnSpc>
              <a:spcPct val="90000"/>
            </a:lnSpc>
            <a:spcBef>
              <a:spcPct val="0"/>
            </a:spcBef>
            <a:spcAft>
              <a:spcPct val="35000"/>
            </a:spcAft>
          </a:pPr>
          <a:r>
            <a:rPr lang="en-US" sz="3500" b="1" kern="1200" baseline="0" dirty="0" smtClean="0">
              <a:latin typeface="Times New Roman" panose="02020603050405020304" pitchFamily="18" charset="0"/>
              <a:cs typeface="Times New Roman" panose="02020603050405020304" pitchFamily="18" charset="0"/>
            </a:rPr>
            <a:t>Research Philosophy</a:t>
          </a:r>
          <a:endParaRPr lang="en-US" sz="3500" b="1" kern="1200" dirty="0"/>
        </a:p>
      </dsp:txBody>
      <dsp:txXfrm rot="-10800000">
        <a:off x="0" y="0"/>
        <a:ext cx="11290002" cy="930611"/>
      </dsp:txXfrm>
    </dsp:sp>
    <dsp:sp modelId="{473444FC-AD42-4510-8D5A-9521705DB1B4}">
      <dsp:nvSpPr>
        <dsp:cNvPr id="0" name=""/>
        <dsp:cNvSpPr/>
      </dsp:nvSpPr>
      <dsp:spPr>
        <a:xfrm>
          <a:off x="0" y="931508"/>
          <a:ext cx="5645001" cy="792743"/>
        </a:xfrm>
        <a:prstGeom prst="rect">
          <a:avLst/>
        </a:prstGeom>
        <a:solidFill>
          <a:schemeClr val="accent5">
            <a:tint val="40000"/>
            <a:alpha val="90000"/>
            <a:hueOff val="1146203"/>
            <a:satOff val="18917"/>
            <a:lumOff val="-1221"/>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3360" tIns="38100" rIns="213360" bIns="38100" numCol="1" spcCol="1270" anchor="ctr" anchorCtr="0">
          <a:noAutofit/>
        </a:bodyPr>
        <a:lstStyle/>
        <a:p>
          <a:pPr lvl="0" algn="ctr" defTabSz="1333500">
            <a:lnSpc>
              <a:spcPct val="90000"/>
            </a:lnSpc>
            <a:spcBef>
              <a:spcPct val="0"/>
            </a:spcBef>
            <a:spcAft>
              <a:spcPct val="35000"/>
            </a:spcAft>
          </a:pPr>
          <a:r>
            <a:rPr lang="en-US" sz="3000" b="1" kern="1200" baseline="0" dirty="0" smtClean="0">
              <a:latin typeface="Times New Roman" panose="02020603050405020304" pitchFamily="18" charset="0"/>
              <a:cs typeface="Times New Roman" panose="02020603050405020304" pitchFamily="18" charset="0"/>
            </a:rPr>
            <a:t>Post-Positivist Paradigm </a:t>
          </a:r>
          <a:endParaRPr lang="en-US" sz="3000" kern="1200" dirty="0"/>
        </a:p>
      </dsp:txBody>
      <dsp:txXfrm>
        <a:off x="0" y="931508"/>
        <a:ext cx="5645001" cy="792743"/>
      </dsp:txXfrm>
    </dsp:sp>
    <dsp:sp modelId="{EC0C0FA8-3703-430A-9E19-7FAF8085C154}">
      <dsp:nvSpPr>
        <dsp:cNvPr id="0" name=""/>
        <dsp:cNvSpPr/>
      </dsp:nvSpPr>
      <dsp:spPr>
        <a:xfrm>
          <a:off x="5645001" y="931508"/>
          <a:ext cx="5645001" cy="792743"/>
        </a:xfrm>
        <a:prstGeom prst="rect">
          <a:avLst/>
        </a:prstGeom>
        <a:solidFill>
          <a:schemeClr val="accent5">
            <a:tint val="40000"/>
            <a:alpha val="90000"/>
            <a:hueOff val="1337237"/>
            <a:satOff val="22070"/>
            <a:lumOff val="-1425"/>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3360" tIns="38100" rIns="213360" bIns="38100" numCol="1" spcCol="1270" anchor="ctr" anchorCtr="0">
          <a:noAutofit/>
        </a:bodyPr>
        <a:lstStyle/>
        <a:p>
          <a:pPr lvl="0" algn="ctr" defTabSz="1333500">
            <a:lnSpc>
              <a:spcPct val="90000"/>
            </a:lnSpc>
            <a:spcBef>
              <a:spcPct val="0"/>
            </a:spcBef>
            <a:spcAft>
              <a:spcPct val="35000"/>
            </a:spcAft>
          </a:pPr>
          <a:r>
            <a:rPr lang="en-US" sz="3000" b="1" kern="1200" dirty="0" smtClean="0">
              <a:latin typeface="Times New Roman" panose="02020603050405020304" pitchFamily="18" charset="0"/>
              <a:cs typeface="Times New Roman" panose="02020603050405020304" pitchFamily="18" charset="0"/>
            </a:rPr>
            <a:t>Reductionist, Determinism, Relationship </a:t>
          </a:r>
        </a:p>
      </dsp:txBody>
      <dsp:txXfrm>
        <a:off x="5645001" y="931508"/>
        <a:ext cx="5645001" cy="7927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BB166D-0500-4979-8D30-CE681FA9405A}">
      <dsp:nvSpPr>
        <dsp:cNvPr id="0" name=""/>
        <dsp:cNvSpPr/>
      </dsp:nvSpPr>
      <dsp:spPr>
        <a:xfrm>
          <a:off x="6795" y="412625"/>
          <a:ext cx="2372396" cy="5242665"/>
        </a:xfrm>
        <a:prstGeom prst="roundRect">
          <a:avLst>
            <a:gd name="adj" fmla="val 5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37160" rIns="177800" bIns="0" numCol="1" spcCol="1270" anchor="b" anchorCtr="0">
          <a:noAutofit/>
        </a:bodyPr>
        <a:lstStyle/>
        <a:p>
          <a:pPr lvl="0" algn="r" defTabSz="1778000">
            <a:lnSpc>
              <a:spcPct val="90000"/>
            </a:lnSpc>
            <a:spcBef>
              <a:spcPct val="0"/>
            </a:spcBef>
            <a:spcAft>
              <a:spcPct val="35000"/>
            </a:spcAft>
          </a:pPr>
          <a:r>
            <a:rPr lang="en-US" sz="4000" b="1" kern="1200" dirty="0" smtClean="0">
              <a:latin typeface="Times New Roman" panose="02020603050405020304" pitchFamily="18" charset="0"/>
              <a:cs typeface="Times New Roman" panose="02020603050405020304" pitchFamily="18" charset="0"/>
            </a:rPr>
            <a:t>Identify </a:t>
          </a:r>
          <a:endParaRPr lang="en-US" sz="4000" b="1" kern="1200" dirty="0">
            <a:latin typeface="Times New Roman" panose="02020603050405020304" pitchFamily="18" charset="0"/>
            <a:cs typeface="Times New Roman" panose="02020603050405020304" pitchFamily="18" charset="0"/>
          </a:endParaRPr>
        </a:p>
      </dsp:txBody>
      <dsp:txXfrm rot="16200000">
        <a:off x="-1905457" y="2324878"/>
        <a:ext cx="4298985" cy="474479"/>
      </dsp:txXfrm>
    </dsp:sp>
    <dsp:sp modelId="{58D868DE-197C-4C3B-B89D-B6BF0180AB55}">
      <dsp:nvSpPr>
        <dsp:cNvPr id="0" name=""/>
        <dsp:cNvSpPr/>
      </dsp:nvSpPr>
      <dsp:spPr>
        <a:xfrm>
          <a:off x="481274" y="412625"/>
          <a:ext cx="1767435" cy="524266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96012" rIns="0" bIns="0" numCol="1" spcCol="1270" anchor="ctr" anchorCtr="0">
          <a:noAutofit/>
        </a:bodyPr>
        <a:lstStyle/>
        <a:p>
          <a:pPr lvl="0" algn="l" defTabSz="1244600">
            <a:lnSpc>
              <a:spcPct val="90000"/>
            </a:lnSpc>
            <a:spcBef>
              <a:spcPct val="0"/>
            </a:spcBef>
            <a:spcAft>
              <a:spcPct val="35000"/>
            </a:spcAft>
          </a:pPr>
          <a:r>
            <a:rPr lang="en-US" sz="2800" b="1" kern="1200" dirty="0" smtClean="0">
              <a:solidFill>
                <a:schemeClr val="tx1"/>
              </a:solidFill>
              <a:latin typeface="Times New Roman" panose="02020603050405020304" pitchFamily="18" charset="0"/>
              <a:cs typeface="Times New Roman" panose="02020603050405020304" pitchFamily="18" charset="0"/>
            </a:rPr>
            <a:t>Identify the need and context of financial information</a:t>
          </a:r>
        </a:p>
        <a:p>
          <a:pPr lvl="0" algn="l" defTabSz="1244600">
            <a:lnSpc>
              <a:spcPct val="90000"/>
            </a:lnSpc>
            <a:spcBef>
              <a:spcPct val="0"/>
            </a:spcBef>
            <a:spcAft>
              <a:spcPct val="35000"/>
            </a:spcAft>
          </a:pPr>
          <a:r>
            <a:rPr lang="en-US" sz="2800" b="1" kern="1200" dirty="0" smtClean="0">
              <a:solidFill>
                <a:schemeClr val="tx1"/>
              </a:solidFill>
              <a:latin typeface="Times New Roman" panose="02020603050405020304" pitchFamily="18" charset="0"/>
              <a:cs typeface="Times New Roman" panose="02020603050405020304" pitchFamily="18" charset="0"/>
            </a:rPr>
            <a:t>Ability to identify existing knowledge gap</a:t>
          </a:r>
          <a:r>
            <a:rPr lang="en-US" sz="2500" b="1" kern="1200" dirty="0" smtClean="0">
              <a:solidFill>
                <a:schemeClr val="tx1"/>
              </a:solidFill>
              <a:latin typeface="Times New Roman" panose="02020603050405020304" pitchFamily="18" charset="0"/>
              <a:cs typeface="Times New Roman" panose="02020603050405020304" pitchFamily="18" charset="0"/>
            </a:rPr>
            <a:t>s </a:t>
          </a:r>
        </a:p>
      </dsp:txBody>
      <dsp:txXfrm>
        <a:off x="481274" y="412625"/>
        <a:ext cx="1767435" cy="5242665"/>
      </dsp:txXfrm>
    </dsp:sp>
    <dsp:sp modelId="{36D708B2-BEBE-4A50-9B33-03566436B179}">
      <dsp:nvSpPr>
        <dsp:cNvPr id="0" name=""/>
        <dsp:cNvSpPr/>
      </dsp:nvSpPr>
      <dsp:spPr>
        <a:xfrm>
          <a:off x="2464029" y="359843"/>
          <a:ext cx="2372396" cy="5268856"/>
        </a:xfrm>
        <a:prstGeom prst="roundRect">
          <a:avLst>
            <a:gd name="adj" fmla="val 5000"/>
          </a:avLst>
        </a:prstGeom>
        <a:solidFill>
          <a:schemeClr val="accent5">
            <a:hueOff val="196862"/>
            <a:satOff val="10572"/>
            <a:lumOff val="-382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0015" rIns="155575" bIns="0" numCol="1" spcCol="1270" anchor="b" anchorCtr="0">
          <a:noAutofit/>
        </a:bodyPr>
        <a:lstStyle/>
        <a:p>
          <a:pPr lvl="0" algn="r" defTabSz="1555750">
            <a:lnSpc>
              <a:spcPct val="90000"/>
            </a:lnSpc>
            <a:spcBef>
              <a:spcPct val="0"/>
            </a:spcBef>
            <a:spcAft>
              <a:spcPct val="35000"/>
            </a:spcAft>
          </a:pPr>
          <a:r>
            <a:rPr lang="en-US" sz="3500" b="1" kern="1200" dirty="0" smtClean="0">
              <a:latin typeface="Times New Roman" panose="02020603050405020304" pitchFamily="18" charset="0"/>
              <a:cs typeface="Times New Roman" panose="02020603050405020304" pitchFamily="18" charset="0"/>
            </a:rPr>
            <a:t>Plan and Gather </a:t>
          </a:r>
          <a:endParaRPr lang="en-US" sz="3500" b="1" kern="1200" dirty="0">
            <a:latin typeface="Times New Roman" panose="02020603050405020304" pitchFamily="18" charset="0"/>
            <a:cs typeface="Times New Roman" panose="02020603050405020304" pitchFamily="18" charset="0"/>
          </a:endParaRPr>
        </a:p>
      </dsp:txBody>
      <dsp:txXfrm rot="16200000">
        <a:off x="541037" y="2282835"/>
        <a:ext cx="4320462" cy="474479"/>
      </dsp:txXfrm>
    </dsp:sp>
    <dsp:sp modelId="{97EDC36B-B024-4327-A6DF-58FC46992E3D}">
      <dsp:nvSpPr>
        <dsp:cNvPr id="0" name=""/>
        <dsp:cNvSpPr/>
      </dsp:nvSpPr>
      <dsp:spPr>
        <a:xfrm rot="5400000">
          <a:off x="2264832" y="2676008"/>
          <a:ext cx="418510" cy="355859"/>
        </a:xfrm>
        <a:prstGeom prst="flowChartExtract">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7910E86-4C70-4A41-AAA9-B5F2D0A2ED8C}">
      <dsp:nvSpPr>
        <dsp:cNvPr id="0" name=""/>
        <dsp:cNvSpPr/>
      </dsp:nvSpPr>
      <dsp:spPr>
        <a:xfrm>
          <a:off x="2938508" y="359843"/>
          <a:ext cx="1767435" cy="526885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96012" rIns="0" bIns="0" numCol="1" spcCol="1270" anchor="ctr" anchorCtr="0">
          <a:noAutofit/>
        </a:bodyPr>
        <a:lstStyle/>
        <a:p>
          <a:pPr lvl="0" algn="l" defTabSz="1244600">
            <a:lnSpc>
              <a:spcPct val="90000"/>
            </a:lnSpc>
            <a:spcBef>
              <a:spcPct val="0"/>
            </a:spcBef>
            <a:spcAft>
              <a:spcPct val="35000"/>
            </a:spcAft>
          </a:pPr>
          <a:r>
            <a:rPr lang="en-US" sz="2800" b="1" kern="1200" dirty="0" smtClean="0">
              <a:solidFill>
                <a:schemeClr val="tx1"/>
              </a:solidFill>
              <a:latin typeface="Times New Roman" panose="02020603050405020304" pitchFamily="18" charset="0"/>
              <a:cs typeface="Times New Roman" panose="02020603050405020304" pitchFamily="18" charset="0"/>
            </a:rPr>
            <a:t>Ability to locate and access financial information </a:t>
          </a:r>
          <a:endParaRPr lang="en-US" sz="2800" b="1" kern="1200" dirty="0">
            <a:solidFill>
              <a:schemeClr val="tx1"/>
            </a:solidFill>
            <a:latin typeface="Times New Roman" panose="02020603050405020304" pitchFamily="18" charset="0"/>
            <a:cs typeface="Times New Roman" panose="02020603050405020304" pitchFamily="18" charset="0"/>
          </a:endParaRPr>
        </a:p>
      </dsp:txBody>
      <dsp:txXfrm>
        <a:off x="2938508" y="359843"/>
        <a:ext cx="1767435" cy="5268856"/>
      </dsp:txXfrm>
    </dsp:sp>
    <dsp:sp modelId="{05864F5B-419A-4D0A-8245-3ACAF4E3B88A}">
      <dsp:nvSpPr>
        <dsp:cNvPr id="0" name=""/>
        <dsp:cNvSpPr/>
      </dsp:nvSpPr>
      <dsp:spPr>
        <a:xfrm>
          <a:off x="4863661" y="423528"/>
          <a:ext cx="2372396" cy="5216787"/>
        </a:xfrm>
        <a:prstGeom prst="roundRect">
          <a:avLst>
            <a:gd name="adj" fmla="val 5000"/>
          </a:avLst>
        </a:prstGeom>
        <a:solidFill>
          <a:schemeClr val="accent5">
            <a:hueOff val="393725"/>
            <a:satOff val="21144"/>
            <a:lumOff val="-764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37160" rIns="177800" bIns="0" numCol="1" spcCol="1270" anchor="b" anchorCtr="0">
          <a:noAutofit/>
        </a:bodyPr>
        <a:lstStyle/>
        <a:p>
          <a:pPr lvl="0" algn="r" defTabSz="1778000">
            <a:lnSpc>
              <a:spcPct val="90000"/>
            </a:lnSpc>
            <a:spcBef>
              <a:spcPct val="0"/>
            </a:spcBef>
            <a:spcAft>
              <a:spcPct val="35000"/>
            </a:spcAft>
          </a:pPr>
          <a:r>
            <a:rPr lang="en-US" sz="4000" b="1" kern="1200" dirty="0" smtClean="0">
              <a:latin typeface="Times New Roman" panose="02020603050405020304" pitchFamily="18" charset="0"/>
              <a:cs typeface="Times New Roman" panose="02020603050405020304" pitchFamily="18" charset="0"/>
            </a:rPr>
            <a:t>Evaluate </a:t>
          </a:r>
          <a:endParaRPr lang="en-US" sz="4000" b="1" kern="1200" dirty="0">
            <a:latin typeface="Times New Roman" panose="02020603050405020304" pitchFamily="18" charset="0"/>
            <a:cs typeface="Times New Roman" panose="02020603050405020304" pitchFamily="18" charset="0"/>
          </a:endParaRPr>
        </a:p>
      </dsp:txBody>
      <dsp:txXfrm rot="16200000">
        <a:off x="2962018" y="2325171"/>
        <a:ext cx="4277765" cy="474479"/>
      </dsp:txXfrm>
    </dsp:sp>
    <dsp:sp modelId="{41281F92-BE94-4820-AC86-32FB8123C2DA}">
      <dsp:nvSpPr>
        <dsp:cNvPr id="0" name=""/>
        <dsp:cNvSpPr/>
      </dsp:nvSpPr>
      <dsp:spPr>
        <a:xfrm rot="5400000">
          <a:off x="4720263" y="2676008"/>
          <a:ext cx="418510" cy="355859"/>
        </a:xfrm>
        <a:prstGeom prst="flowChartExtract">
          <a:avLst/>
        </a:prstGeom>
        <a:solidFill>
          <a:schemeClr val="lt1">
            <a:hueOff val="0"/>
            <a:satOff val="0"/>
            <a:lumOff val="0"/>
            <a:alphaOff val="0"/>
          </a:schemeClr>
        </a:solidFill>
        <a:ln w="12700" cap="flat" cmpd="sng" algn="ctr">
          <a:solidFill>
            <a:schemeClr val="accent5">
              <a:hueOff val="262483"/>
              <a:satOff val="14096"/>
              <a:lumOff val="-5098"/>
              <a:alphaOff val="0"/>
            </a:schemeClr>
          </a:solidFill>
          <a:prstDash val="solid"/>
          <a:miter lim="800000"/>
        </a:ln>
        <a:effectLst/>
      </dsp:spPr>
      <dsp:style>
        <a:lnRef idx="2">
          <a:scrgbClr r="0" g="0" b="0"/>
        </a:lnRef>
        <a:fillRef idx="1">
          <a:scrgbClr r="0" g="0" b="0"/>
        </a:fillRef>
        <a:effectRef idx="0">
          <a:scrgbClr r="0" g="0" b="0"/>
        </a:effectRef>
        <a:fontRef idx="minor"/>
      </dsp:style>
    </dsp:sp>
    <dsp:sp modelId="{94316562-894E-4524-88CD-8FFEC1FC3550}">
      <dsp:nvSpPr>
        <dsp:cNvPr id="0" name=""/>
        <dsp:cNvSpPr/>
      </dsp:nvSpPr>
      <dsp:spPr>
        <a:xfrm>
          <a:off x="5338140" y="423528"/>
          <a:ext cx="1767435" cy="521678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96012" rIns="0" bIns="0" numCol="1" spcCol="1270" anchor="ctr" anchorCtr="0">
          <a:noAutofit/>
        </a:bodyPr>
        <a:lstStyle/>
        <a:p>
          <a:pPr lvl="0" algn="l" defTabSz="1244600">
            <a:lnSpc>
              <a:spcPct val="90000"/>
            </a:lnSpc>
            <a:spcBef>
              <a:spcPct val="0"/>
            </a:spcBef>
            <a:spcAft>
              <a:spcPct val="35000"/>
            </a:spcAft>
          </a:pPr>
          <a:r>
            <a:rPr lang="en-US" sz="2800" b="1" kern="1200" dirty="0" smtClean="0">
              <a:solidFill>
                <a:schemeClr val="tx1"/>
              </a:solidFill>
              <a:latin typeface="Times New Roman" panose="02020603050405020304" pitchFamily="18" charset="0"/>
              <a:cs typeface="Times New Roman" panose="02020603050405020304" pitchFamily="18" charset="0"/>
            </a:rPr>
            <a:t>Ability to compare and evaluate financial information sources</a:t>
          </a:r>
        </a:p>
        <a:p>
          <a:pPr lvl="0" algn="l" defTabSz="1244600">
            <a:lnSpc>
              <a:spcPct val="90000"/>
            </a:lnSpc>
            <a:spcBef>
              <a:spcPct val="0"/>
            </a:spcBef>
            <a:spcAft>
              <a:spcPct val="35000"/>
            </a:spcAft>
          </a:pPr>
          <a:r>
            <a:rPr lang="en-US" sz="2800" b="1" kern="1200" dirty="0" smtClean="0">
              <a:solidFill>
                <a:schemeClr val="tx1"/>
              </a:solidFill>
              <a:latin typeface="Times New Roman" panose="02020603050405020304" pitchFamily="18" charset="0"/>
              <a:cs typeface="Times New Roman" panose="02020603050405020304" pitchFamily="18" charset="0"/>
            </a:rPr>
            <a:t>(compare prices, interest rates etc.)</a:t>
          </a:r>
        </a:p>
        <a:p>
          <a:pPr lvl="0" algn="l" defTabSz="1244600">
            <a:lnSpc>
              <a:spcPct val="90000"/>
            </a:lnSpc>
            <a:spcBef>
              <a:spcPct val="0"/>
            </a:spcBef>
            <a:spcAft>
              <a:spcPct val="35000"/>
            </a:spcAft>
          </a:pPr>
          <a:endParaRPr lang="en-US" sz="2800" b="1" kern="1200" dirty="0"/>
        </a:p>
      </dsp:txBody>
      <dsp:txXfrm>
        <a:off x="5338140" y="423528"/>
        <a:ext cx="1767435" cy="5216787"/>
      </dsp:txXfrm>
    </dsp:sp>
    <dsp:sp modelId="{48147307-66E1-481F-BD16-AACF411BA690}">
      <dsp:nvSpPr>
        <dsp:cNvPr id="0" name=""/>
        <dsp:cNvSpPr/>
      </dsp:nvSpPr>
      <dsp:spPr>
        <a:xfrm>
          <a:off x="7373087" y="412625"/>
          <a:ext cx="2372396" cy="5305381"/>
        </a:xfrm>
        <a:prstGeom prst="roundRect">
          <a:avLst>
            <a:gd name="adj" fmla="val 5000"/>
          </a:avLst>
        </a:prstGeom>
        <a:solidFill>
          <a:schemeClr val="accent5">
            <a:hueOff val="590587"/>
            <a:satOff val="31716"/>
            <a:lumOff val="-1147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0015" rIns="155575" bIns="0" numCol="1" spcCol="1270" anchor="b" anchorCtr="0">
          <a:noAutofit/>
        </a:bodyPr>
        <a:lstStyle/>
        <a:p>
          <a:pPr lvl="0" algn="r" defTabSz="1555750">
            <a:lnSpc>
              <a:spcPct val="90000"/>
            </a:lnSpc>
            <a:spcBef>
              <a:spcPct val="0"/>
            </a:spcBef>
            <a:spcAft>
              <a:spcPct val="35000"/>
            </a:spcAft>
          </a:pPr>
          <a:r>
            <a:rPr lang="en-US" sz="3500" b="1" kern="1200" dirty="0" smtClean="0">
              <a:latin typeface="Times New Roman" panose="02020603050405020304" pitchFamily="18" charset="0"/>
              <a:cs typeface="Times New Roman" panose="02020603050405020304" pitchFamily="18" charset="0"/>
            </a:rPr>
            <a:t>Manage</a:t>
          </a:r>
          <a:endParaRPr lang="en-US" sz="3500" b="1" kern="1200" dirty="0">
            <a:latin typeface="Times New Roman" panose="02020603050405020304" pitchFamily="18" charset="0"/>
            <a:cs typeface="Times New Roman" panose="02020603050405020304" pitchFamily="18" charset="0"/>
          </a:endParaRPr>
        </a:p>
      </dsp:txBody>
      <dsp:txXfrm rot="16200000">
        <a:off x="5435121" y="2350591"/>
        <a:ext cx="4350413" cy="474479"/>
      </dsp:txXfrm>
    </dsp:sp>
    <dsp:sp modelId="{8604AE6F-E4E3-4DF6-B30D-E8F08A75D610}">
      <dsp:nvSpPr>
        <dsp:cNvPr id="0" name=""/>
        <dsp:cNvSpPr/>
      </dsp:nvSpPr>
      <dsp:spPr>
        <a:xfrm rot="5400000">
          <a:off x="7175694" y="2676008"/>
          <a:ext cx="418510" cy="355859"/>
        </a:xfrm>
        <a:prstGeom prst="flowChartExtract">
          <a:avLst/>
        </a:prstGeom>
        <a:solidFill>
          <a:schemeClr val="lt1">
            <a:hueOff val="0"/>
            <a:satOff val="0"/>
            <a:lumOff val="0"/>
            <a:alphaOff val="0"/>
          </a:schemeClr>
        </a:solidFill>
        <a:ln w="12700" cap="flat" cmpd="sng" algn="ctr">
          <a:solidFill>
            <a:schemeClr val="accent5">
              <a:hueOff val="524966"/>
              <a:satOff val="28192"/>
              <a:lumOff val="-10196"/>
              <a:alphaOff val="0"/>
            </a:schemeClr>
          </a:solidFill>
          <a:prstDash val="solid"/>
          <a:miter lim="800000"/>
        </a:ln>
        <a:effectLst/>
      </dsp:spPr>
      <dsp:style>
        <a:lnRef idx="2">
          <a:scrgbClr r="0" g="0" b="0"/>
        </a:lnRef>
        <a:fillRef idx="1">
          <a:scrgbClr r="0" g="0" b="0"/>
        </a:fillRef>
        <a:effectRef idx="0">
          <a:scrgbClr r="0" g="0" b="0"/>
        </a:effectRef>
        <a:fontRef idx="minor"/>
      </dsp:style>
    </dsp:sp>
    <dsp:sp modelId="{ADE48B7D-4CB7-438D-839C-50DEF2036B49}">
      <dsp:nvSpPr>
        <dsp:cNvPr id="0" name=""/>
        <dsp:cNvSpPr/>
      </dsp:nvSpPr>
      <dsp:spPr>
        <a:xfrm>
          <a:off x="9828518" y="472950"/>
          <a:ext cx="2372396" cy="5150369"/>
        </a:xfrm>
        <a:prstGeom prst="roundRect">
          <a:avLst>
            <a:gd name="adj" fmla="val 5000"/>
          </a:avLst>
        </a:prstGeom>
        <a:solidFill>
          <a:schemeClr val="accent5">
            <a:hueOff val="787450"/>
            <a:satOff val="42288"/>
            <a:lumOff val="-1529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37160" rIns="177800" bIns="0" numCol="1" spcCol="1270" anchor="ctr" anchorCtr="0">
          <a:noAutofit/>
        </a:bodyPr>
        <a:lstStyle/>
        <a:p>
          <a:pPr lvl="0" algn="r" defTabSz="1778000">
            <a:lnSpc>
              <a:spcPct val="90000"/>
            </a:lnSpc>
            <a:spcBef>
              <a:spcPct val="0"/>
            </a:spcBef>
            <a:spcAft>
              <a:spcPct val="35000"/>
            </a:spcAft>
          </a:pPr>
          <a:r>
            <a:rPr lang="en-US" sz="4000" b="1" kern="1200" dirty="0" smtClean="0">
              <a:latin typeface="Times New Roman" panose="02020603050405020304" pitchFamily="18" charset="0"/>
              <a:cs typeface="Times New Roman" panose="02020603050405020304" pitchFamily="18" charset="0"/>
            </a:rPr>
            <a:t>Use</a:t>
          </a:r>
          <a:endParaRPr lang="en-US" sz="4000" b="1" kern="1200" dirty="0">
            <a:latin typeface="Times New Roman" panose="02020603050405020304" pitchFamily="18" charset="0"/>
            <a:cs typeface="Times New Roman" panose="02020603050405020304" pitchFamily="18" charset="0"/>
          </a:endParaRPr>
        </a:p>
      </dsp:txBody>
      <dsp:txXfrm rot="16200000">
        <a:off x="7954106" y="2347362"/>
        <a:ext cx="4223302" cy="474479"/>
      </dsp:txXfrm>
    </dsp:sp>
    <dsp:sp modelId="{B3F03EC0-AF71-4F26-BF7A-25F17C1D0142}">
      <dsp:nvSpPr>
        <dsp:cNvPr id="0" name=""/>
        <dsp:cNvSpPr/>
      </dsp:nvSpPr>
      <dsp:spPr>
        <a:xfrm rot="5400000">
          <a:off x="9631125" y="2676008"/>
          <a:ext cx="418510" cy="355859"/>
        </a:xfrm>
        <a:prstGeom prst="flowChartExtract">
          <a:avLst/>
        </a:prstGeom>
        <a:solidFill>
          <a:schemeClr val="lt1">
            <a:hueOff val="0"/>
            <a:satOff val="0"/>
            <a:lumOff val="0"/>
            <a:alphaOff val="0"/>
          </a:schemeClr>
        </a:solidFill>
        <a:ln w="12700" cap="flat" cmpd="sng" algn="ctr">
          <a:solidFill>
            <a:schemeClr val="accent5">
              <a:hueOff val="787450"/>
              <a:satOff val="42288"/>
              <a:lumOff val="-15294"/>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3B75AB-73D3-4308-8EE8-0486442068BE}">
      <dsp:nvSpPr>
        <dsp:cNvPr id="0" name=""/>
        <dsp:cNvSpPr/>
      </dsp:nvSpPr>
      <dsp:spPr>
        <a:xfrm>
          <a:off x="-7335" y="503229"/>
          <a:ext cx="4615452" cy="4174839"/>
        </a:xfrm>
        <a:prstGeom prst="ellipse">
          <a:avLst/>
        </a:prstGeom>
        <a:solidFill>
          <a:schemeClr val="accent2">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333500">
            <a:lnSpc>
              <a:spcPct val="90000"/>
            </a:lnSpc>
            <a:spcBef>
              <a:spcPct val="0"/>
            </a:spcBef>
            <a:spcAft>
              <a:spcPct val="35000"/>
            </a:spcAft>
          </a:pPr>
          <a:r>
            <a:rPr lang="en-US" sz="3000" b="1" kern="1200" dirty="0" smtClean="0">
              <a:latin typeface="Times New Roman" panose="02020603050405020304" pitchFamily="18" charset="0"/>
              <a:cs typeface="Times New Roman" panose="02020603050405020304" pitchFamily="18" charset="0"/>
            </a:rPr>
            <a:t>Information Literacy </a:t>
          </a:r>
          <a:r>
            <a:rPr lang="en-US" sz="3000" kern="1200" dirty="0" smtClean="0">
              <a:latin typeface="Times New Roman" panose="02020603050405020304" pitchFamily="18" charset="0"/>
              <a:cs typeface="Times New Roman" panose="02020603050405020304" pitchFamily="18" charset="0"/>
            </a:rPr>
            <a:t>(information competencies, Identify, Plan &amp; Gather, Evaluate, Manage, Use information)</a:t>
          </a:r>
          <a:endParaRPr lang="en-US" sz="3000" kern="1200" dirty="0">
            <a:latin typeface="Times New Roman" panose="02020603050405020304" pitchFamily="18" charset="0"/>
            <a:cs typeface="Times New Roman" panose="02020603050405020304" pitchFamily="18" charset="0"/>
          </a:endParaRPr>
        </a:p>
      </dsp:txBody>
      <dsp:txXfrm>
        <a:off x="637165" y="995532"/>
        <a:ext cx="2661161" cy="3190233"/>
      </dsp:txXfrm>
    </dsp:sp>
    <dsp:sp modelId="{CAB22159-4697-4A85-96FD-204DD3529E8C}">
      <dsp:nvSpPr>
        <dsp:cNvPr id="0" name=""/>
        <dsp:cNvSpPr/>
      </dsp:nvSpPr>
      <dsp:spPr>
        <a:xfrm>
          <a:off x="3089000" y="400319"/>
          <a:ext cx="4440568" cy="4174839"/>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333500">
            <a:lnSpc>
              <a:spcPct val="90000"/>
            </a:lnSpc>
            <a:spcBef>
              <a:spcPct val="0"/>
            </a:spcBef>
            <a:spcAft>
              <a:spcPct val="35000"/>
            </a:spcAft>
          </a:pPr>
          <a:r>
            <a:rPr lang="en-US" sz="3000" b="1" kern="1200" dirty="0" smtClean="0"/>
            <a:t>Financial Literacy </a:t>
          </a:r>
          <a:r>
            <a:rPr lang="en-US" sz="3000" b="0" kern="1200" dirty="0" smtClean="0"/>
            <a:t>[{(Financial knowledge (personal finance domain) and skills)]</a:t>
          </a:r>
          <a:endParaRPr lang="en-US" sz="3000" b="0" kern="1200" dirty="0"/>
        </a:p>
      </dsp:txBody>
      <dsp:txXfrm>
        <a:off x="4349161" y="892622"/>
        <a:ext cx="2560327" cy="319023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8536F0-A14D-4CA2-9541-790F82F80FDB}">
      <dsp:nvSpPr>
        <dsp:cNvPr id="0" name=""/>
        <dsp:cNvSpPr/>
      </dsp:nvSpPr>
      <dsp:spPr>
        <a:xfrm rot="10800000">
          <a:off x="2310095" y="1684"/>
          <a:ext cx="7510225" cy="1673687"/>
        </a:xfrm>
        <a:prstGeom prst="homePlat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8050" tIns="121920" rIns="227584" bIns="121920" numCol="1" spcCol="1270" anchor="ctr" anchorCtr="0">
          <a:noAutofit/>
        </a:bodyPr>
        <a:lstStyle/>
        <a:p>
          <a:pPr lvl="0" algn="l" defTabSz="1422400">
            <a:lnSpc>
              <a:spcPct val="90000"/>
            </a:lnSpc>
            <a:spcBef>
              <a:spcPct val="0"/>
            </a:spcBef>
            <a:spcAft>
              <a:spcPct val="35000"/>
            </a:spcAft>
          </a:pPr>
          <a:r>
            <a:rPr lang="en-US" sz="3200" kern="1200" dirty="0" smtClean="0">
              <a:solidFill>
                <a:schemeClr val="tx1"/>
              </a:solidFill>
              <a:latin typeface="Times New Roman" panose="02020603050405020304" pitchFamily="18" charset="0"/>
              <a:cs typeface="Times New Roman" panose="02020603050405020304" pitchFamily="18" charset="0"/>
            </a:rPr>
            <a:t>Raised awareness among students, at least, they </a:t>
          </a:r>
          <a:r>
            <a:rPr lang="en-US" sz="3200" u="none" kern="1200" dirty="0" smtClean="0">
              <a:solidFill>
                <a:schemeClr val="tx1"/>
              </a:solidFill>
              <a:latin typeface="Times New Roman" panose="02020603050405020304" pitchFamily="18" charset="0"/>
              <a:cs typeface="Times New Roman" panose="02020603050405020304" pitchFamily="18" charset="0"/>
            </a:rPr>
            <a:t>can</a:t>
          </a:r>
          <a:r>
            <a:rPr lang="en-US" sz="3200" kern="1200" dirty="0" smtClean="0">
              <a:solidFill>
                <a:schemeClr val="tx1"/>
              </a:solidFill>
              <a:latin typeface="Times New Roman" panose="02020603050405020304" pitchFamily="18" charset="0"/>
              <a:cs typeface="Times New Roman" panose="02020603050405020304" pitchFamily="18" charset="0"/>
            </a:rPr>
            <a:t> start to think about the importance of FIL. </a:t>
          </a:r>
          <a:endParaRPr lang="en-US" sz="3200" b="1" kern="1200" dirty="0">
            <a:solidFill>
              <a:schemeClr val="tx1"/>
            </a:solidFill>
            <a:latin typeface="Times New Roman" panose="02020603050405020304" pitchFamily="18" charset="0"/>
            <a:cs typeface="Times New Roman" panose="02020603050405020304" pitchFamily="18" charset="0"/>
          </a:endParaRPr>
        </a:p>
      </dsp:txBody>
      <dsp:txXfrm rot="10800000">
        <a:off x="2728517" y="1684"/>
        <a:ext cx="7091803" cy="1673687"/>
      </dsp:txXfrm>
    </dsp:sp>
    <dsp:sp modelId="{54AEEC87-4456-4C97-86E5-F8724AC8B473}">
      <dsp:nvSpPr>
        <dsp:cNvPr id="0" name=""/>
        <dsp:cNvSpPr/>
      </dsp:nvSpPr>
      <dsp:spPr>
        <a:xfrm>
          <a:off x="1473251" y="1684"/>
          <a:ext cx="1673687" cy="1673687"/>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20000" b="-2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E7B9379-E1B2-42E1-A4EE-70C34FC2A95B}">
      <dsp:nvSpPr>
        <dsp:cNvPr id="0" name=""/>
        <dsp:cNvSpPr/>
      </dsp:nvSpPr>
      <dsp:spPr>
        <a:xfrm rot="10800000">
          <a:off x="2310095" y="2174980"/>
          <a:ext cx="7510225" cy="1673687"/>
        </a:xfrm>
        <a:prstGeom prst="homePlate">
          <a:avLst/>
        </a:prstGeom>
        <a:solidFill>
          <a:schemeClr val="accent5">
            <a:hueOff val="196862"/>
            <a:satOff val="10572"/>
            <a:lumOff val="-382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8050" tIns="114300" rIns="213360" bIns="114300" numCol="1" spcCol="1270" anchor="ctr" anchorCtr="0">
          <a:noAutofit/>
        </a:bodyPr>
        <a:lstStyle/>
        <a:p>
          <a:pPr lvl="0" algn="l" defTabSz="1333500">
            <a:lnSpc>
              <a:spcPct val="90000"/>
            </a:lnSpc>
            <a:spcBef>
              <a:spcPct val="0"/>
            </a:spcBef>
            <a:spcAft>
              <a:spcPct val="35000"/>
            </a:spcAft>
          </a:pPr>
          <a:r>
            <a:rPr lang="en-US" sz="3000" b="0" kern="1200" dirty="0" smtClean="0">
              <a:solidFill>
                <a:schemeClr val="tx1"/>
              </a:solidFill>
              <a:latin typeface="Times New Roman" panose="02020603050405020304" pitchFamily="18" charset="0"/>
              <a:cs typeface="Times New Roman" panose="02020603050405020304" pitchFamily="18" charset="0"/>
            </a:rPr>
            <a:t>Policy makers can think about incorporating relevant curriculum (FIL) content in the general education curricula. </a:t>
          </a:r>
          <a:endParaRPr lang="en-US" sz="3000" b="0" kern="1200" dirty="0">
            <a:solidFill>
              <a:schemeClr val="tx1"/>
            </a:solidFill>
            <a:latin typeface="Times New Roman" panose="02020603050405020304" pitchFamily="18" charset="0"/>
            <a:cs typeface="Times New Roman" panose="02020603050405020304" pitchFamily="18" charset="0"/>
          </a:endParaRPr>
        </a:p>
      </dsp:txBody>
      <dsp:txXfrm rot="10800000">
        <a:off x="2728517" y="2174980"/>
        <a:ext cx="7091803" cy="1673687"/>
      </dsp:txXfrm>
    </dsp:sp>
    <dsp:sp modelId="{D13E6BE7-D9BF-4332-BE23-1B0E55BEF526}">
      <dsp:nvSpPr>
        <dsp:cNvPr id="0" name=""/>
        <dsp:cNvSpPr/>
      </dsp:nvSpPr>
      <dsp:spPr>
        <a:xfrm>
          <a:off x="1473251" y="2174980"/>
          <a:ext cx="1673687" cy="1673687"/>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50000" b="-5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A538C48-A835-4833-9D21-F6F567B4E0D3}">
      <dsp:nvSpPr>
        <dsp:cNvPr id="0" name=""/>
        <dsp:cNvSpPr/>
      </dsp:nvSpPr>
      <dsp:spPr>
        <a:xfrm rot="10800000">
          <a:off x="2310095" y="4348276"/>
          <a:ext cx="7510225" cy="1673687"/>
        </a:xfrm>
        <a:prstGeom prst="homePlate">
          <a:avLst/>
        </a:prstGeom>
        <a:solidFill>
          <a:schemeClr val="accent5">
            <a:hueOff val="393725"/>
            <a:satOff val="21144"/>
            <a:lumOff val="-764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8050" tIns="129540" rIns="241808" bIns="129540" numCol="1" spcCol="1270" anchor="ctr" anchorCtr="0">
          <a:noAutofit/>
        </a:bodyPr>
        <a:lstStyle/>
        <a:p>
          <a:pPr lvl="0" algn="l" defTabSz="1511300">
            <a:lnSpc>
              <a:spcPct val="90000"/>
            </a:lnSpc>
            <a:spcBef>
              <a:spcPct val="0"/>
            </a:spcBef>
            <a:spcAft>
              <a:spcPct val="35000"/>
            </a:spcAft>
          </a:pPr>
          <a:r>
            <a:rPr lang="en-US" sz="3400" b="0" kern="1200" dirty="0" smtClean="0">
              <a:solidFill>
                <a:schemeClr val="tx1"/>
              </a:solidFill>
              <a:latin typeface="Times New Roman" panose="02020603050405020304" pitchFamily="18" charset="0"/>
              <a:cs typeface="Times New Roman" panose="02020603050405020304" pitchFamily="18" charset="0"/>
            </a:rPr>
            <a:t>Emerging role of information professionals</a:t>
          </a:r>
        </a:p>
      </dsp:txBody>
      <dsp:txXfrm rot="10800000">
        <a:off x="2728517" y="4348276"/>
        <a:ext cx="7091803" cy="1673687"/>
      </dsp:txXfrm>
    </dsp:sp>
    <dsp:sp modelId="{7AB94FEC-7A2B-4B44-9EF7-F1BA48779134}">
      <dsp:nvSpPr>
        <dsp:cNvPr id="0" name=""/>
        <dsp:cNvSpPr/>
      </dsp:nvSpPr>
      <dsp:spPr>
        <a:xfrm>
          <a:off x="1473251" y="4348276"/>
          <a:ext cx="1673687" cy="1673687"/>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49000" b="-4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CF382C2-85A9-40C4-AC4C-7EAFAB0AE880}">
      <dsp:nvSpPr>
        <dsp:cNvPr id="0" name=""/>
        <dsp:cNvSpPr/>
      </dsp:nvSpPr>
      <dsp:spPr>
        <a:xfrm rot="10800000">
          <a:off x="2310095" y="6521571"/>
          <a:ext cx="7510225" cy="1673687"/>
        </a:xfrm>
        <a:prstGeom prst="homePlate">
          <a:avLst/>
        </a:prstGeom>
        <a:solidFill>
          <a:schemeClr val="accent5">
            <a:hueOff val="590587"/>
            <a:satOff val="31716"/>
            <a:lumOff val="-1147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8050" tIns="129540" rIns="241808" bIns="129540" numCol="1" spcCol="1270" anchor="ctr" anchorCtr="0">
          <a:noAutofit/>
        </a:bodyPr>
        <a:lstStyle/>
        <a:p>
          <a:pPr lvl="0" algn="l" defTabSz="1511300">
            <a:lnSpc>
              <a:spcPct val="90000"/>
            </a:lnSpc>
            <a:spcBef>
              <a:spcPct val="0"/>
            </a:spcBef>
            <a:spcAft>
              <a:spcPct val="35000"/>
            </a:spcAft>
          </a:pPr>
          <a:r>
            <a:rPr lang="en-US" sz="3400" kern="1200" dirty="0" smtClean="0">
              <a:solidFill>
                <a:schemeClr val="tx1"/>
              </a:solidFill>
              <a:latin typeface="Times New Roman" panose="02020603050405020304" pitchFamily="18" charset="0"/>
              <a:cs typeface="Times New Roman" panose="02020603050405020304" pitchFamily="18" charset="0"/>
            </a:rPr>
            <a:t>Role of </a:t>
          </a:r>
          <a:r>
            <a:rPr lang="en-US" sz="3400" kern="1200" dirty="0" smtClean="0">
              <a:solidFill>
                <a:schemeClr val="tx1"/>
              </a:solidFill>
              <a:latin typeface="Times New Roman" panose="02020603050405020304" pitchFamily="18" charset="0"/>
              <a:cs typeface="Times New Roman" panose="02020603050405020304" pitchFamily="18" charset="0"/>
            </a:rPr>
            <a:t>libraries </a:t>
          </a:r>
          <a:r>
            <a:rPr lang="en-US" sz="3400" kern="1200" dirty="0" smtClean="0">
              <a:solidFill>
                <a:schemeClr val="tx1"/>
              </a:solidFill>
              <a:latin typeface="Times New Roman" panose="02020603050405020304" pitchFamily="18" charset="0"/>
              <a:cs typeface="Times New Roman" panose="02020603050405020304" pitchFamily="18" charset="0"/>
            </a:rPr>
            <a:t>/ professional organizations/ </a:t>
          </a:r>
          <a:r>
            <a:rPr lang="en-US" sz="3400" kern="1200" dirty="0" err="1" smtClean="0">
              <a:solidFill>
                <a:schemeClr val="tx1"/>
              </a:solidFill>
              <a:latin typeface="Times New Roman" panose="02020603050405020304" pitchFamily="18" charset="0"/>
              <a:cs typeface="Times New Roman" panose="02020603050405020304" pitchFamily="18" charset="0"/>
            </a:rPr>
            <a:t>iSchools</a:t>
          </a:r>
          <a:r>
            <a:rPr lang="en-US" sz="3400" kern="1200" dirty="0" smtClean="0">
              <a:solidFill>
                <a:schemeClr val="tx1"/>
              </a:solidFill>
              <a:latin typeface="Times New Roman" panose="02020603050405020304" pitchFamily="18" charset="0"/>
              <a:cs typeface="Times New Roman" panose="02020603050405020304" pitchFamily="18" charset="0"/>
            </a:rPr>
            <a:t> to conduct trainings/ seminars/ workshops </a:t>
          </a:r>
          <a:endParaRPr lang="en-US" sz="3400" b="1" kern="1200" dirty="0">
            <a:solidFill>
              <a:schemeClr val="tx1"/>
            </a:solidFill>
            <a:latin typeface="Times New Roman" panose="02020603050405020304" pitchFamily="18" charset="0"/>
            <a:cs typeface="Times New Roman" panose="02020603050405020304" pitchFamily="18" charset="0"/>
          </a:endParaRPr>
        </a:p>
      </dsp:txBody>
      <dsp:txXfrm rot="10800000">
        <a:off x="2728517" y="6521571"/>
        <a:ext cx="7091803" cy="1673687"/>
      </dsp:txXfrm>
    </dsp:sp>
    <dsp:sp modelId="{9BC23FDF-9449-4308-A060-0ACA2E42A430}">
      <dsp:nvSpPr>
        <dsp:cNvPr id="0" name=""/>
        <dsp:cNvSpPr/>
      </dsp:nvSpPr>
      <dsp:spPr>
        <a:xfrm>
          <a:off x="1473251" y="6521571"/>
          <a:ext cx="1673687" cy="1673687"/>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t="-41000" b="-4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4C26318-070B-4A83-AA2C-242DF8D63338}">
      <dsp:nvSpPr>
        <dsp:cNvPr id="0" name=""/>
        <dsp:cNvSpPr/>
      </dsp:nvSpPr>
      <dsp:spPr>
        <a:xfrm rot="10800000">
          <a:off x="2310095" y="8694867"/>
          <a:ext cx="7510225" cy="1673687"/>
        </a:xfrm>
        <a:prstGeom prst="homePlate">
          <a:avLst/>
        </a:prstGeom>
        <a:solidFill>
          <a:schemeClr val="accent5">
            <a:hueOff val="787450"/>
            <a:satOff val="42288"/>
            <a:lumOff val="-1529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8050" tIns="129540" rIns="241808" bIns="129540" numCol="1" spcCol="1270" anchor="ctr" anchorCtr="0">
          <a:noAutofit/>
        </a:bodyPr>
        <a:lstStyle/>
        <a:p>
          <a:pPr lvl="0" algn="l" defTabSz="1511300">
            <a:lnSpc>
              <a:spcPct val="90000"/>
            </a:lnSpc>
            <a:spcBef>
              <a:spcPct val="0"/>
            </a:spcBef>
            <a:spcAft>
              <a:spcPct val="35000"/>
            </a:spcAft>
          </a:pPr>
          <a:r>
            <a:rPr lang="en-US" sz="3400" kern="1200" dirty="0" smtClean="0">
              <a:solidFill>
                <a:schemeClr val="tx1"/>
              </a:solidFill>
              <a:latin typeface="Times New Roman" panose="02020603050405020304" pitchFamily="18" charset="0"/>
              <a:cs typeface="Times New Roman" panose="02020603050405020304" pitchFamily="18" charset="0"/>
            </a:rPr>
            <a:t>Provide insights for Information Science researchers, future research recommendations </a:t>
          </a:r>
          <a:endParaRPr lang="en-US" sz="3400" b="1" kern="1200" dirty="0">
            <a:solidFill>
              <a:schemeClr val="tx1"/>
            </a:solidFill>
            <a:latin typeface="Times New Roman" panose="02020603050405020304" pitchFamily="18" charset="0"/>
            <a:cs typeface="Times New Roman" panose="02020603050405020304" pitchFamily="18" charset="0"/>
          </a:endParaRPr>
        </a:p>
      </dsp:txBody>
      <dsp:txXfrm rot="10800000">
        <a:off x="2728517" y="8694867"/>
        <a:ext cx="7091803" cy="1673687"/>
      </dsp:txXfrm>
    </dsp:sp>
    <dsp:sp modelId="{21955FDF-2BD7-4E0F-B706-58B988F9CFCC}">
      <dsp:nvSpPr>
        <dsp:cNvPr id="0" name=""/>
        <dsp:cNvSpPr/>
      </dsp:nvSpPr>
      <dsp:spPr>
        <a:xfrm>
          <a:off x="1473251" y="8694867"/>
          <a:ext cx="1673687" cy="1673687"/>
        </a:xfrm>
        <a:prstGeom prst="ellipse">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t="-30000" b="-3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114800" y="7183123"/>
            <a:ext cx="24688800" cy="15280640"/>
          </a:xfrm>
        </p:spPr>
        <p:txBody>
          <a:bodyPr anchor="b"/>
          <a:lstStyle>
            <a:lvl1pPr algn="ctr">
              <a:defRPr sz="16200"/>
            </a:lvl1pPr>
          </a:lstStyle>
          <a:p>
            <a:r>
              <a:rPr lang="en-US" smtClean="0"/>
              <a:t>Click to edit Master title style</a:t>
            </a:r>
            <a:endParaRPr lang="en-US"/>
          </a:p>
        </p:txBody>
      </p:sp>
      <p:sp>
        <p:nvSpPr>
          <p:cNvPr id="3" name="Subtitle 2"/>
          <p:cNvSpPr>
            <a:spLocks noGrp="1"/>
          </p:cNvSpPr>
          <p:nvPr>
            <p:ph type="subTitle" idx="1"/>
          </p:nvPr>
        </p:nvSpPr>
        <p:spPr>
          <a:xfrm>
            <a:off x="4114800" y="23053043"/>
            <a:ext cx="24688800" cy="10596877"/>
          </a:xfrm>
        </p:spPr>
        <p:txBody>
          <a:bodyPr/>
          <a:lstStyle>
            <a:lvl1pPr marL="0" indent="0" algn="ctr">
              <a:buNone/>
              <a:defRPr sz="6480"/>
            </a:lvl1pPr>
            <a:lvl2pPr marL="1234440" indent="0" algn="ctr">
              <a:buNone/>
              <a:defRPr sz="5400"/>
            </a:lvl2pPr>
            <a:lvl3pPr marL="2468880" indent="0" algn="ctr">
              <a:buNone/>
              <a:defRPr sz="4860"/>
            </a:lvl3pPr>
            <a:lvl4pPr marL="3703320" indent="0" algn="ctr">
              <a:buNone/>
              <a:defRPr sz="4320"/>
            </a:lvl4pPr>
            <a:lvl5pPr marL="4937760" indent="0" algn="ctr">
              <a:buNone/>
              <a:defRPr sz="4320"/>
            </a:lvl5pPr>
            <a:lvl6pPr marL="6172200" indent="0" algn="ctr">
              <a:buNone/>
              <a:defRPr sz="4320"/>
            </a:lvl6pPr>
            <a:lvl7pPr marL="7406640" indent="0" algn="ctr">
              <a:buNone/>
              <a:defRPr sz="4320"/>
            </a:lvl7pPr>
            <a:lvl8pPr marL="8641080" indent="0" algn="ctr">
              <a:buNone/>
              <a:defRPr sz="4320"/>
            </a:lvl8pPr>
            <a:lvl9pPr marL="9875520" indent="0" algn="ctr">
              <a:buNone/>
              <a:defRPr sz="432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78376DD-D101-4984-9E1C-0DCA62B4B19C}" type="datetimeFigureOut">
              <a:rPr lang="en-US" smtClean="0"/>
              <a:t>8/21/2022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E87732-C6B4-4DC5-9AAF-CA6E61B279D2}" type="slidenum">
              <a:rPr lang="en-US" smtClean="0"/>
              <a:t>‹#›</a:t>
            </a:fld>
            <a:endParaRPr lang="en-US"/>
          </a:p>
        </p:txBody>
      </p:sp>
    </p:spTree>
    <p:extLst>
      <p:ext uri="{BB962C8B-B14F-4D97-AF65-F5344CB8AC3E}">
        <p14:creationId xmlns:p14="http://schemas.microsoft.com/office/powerpoint/2010/main" val="29253111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78376DD-D101-4984-9E1C-0DCA62B4B19C}" type="datetimeFigureOut">
              <a:rPr lang="en-US" smtClean="0"/>
              <a:t>8/21/2022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E87732-C6B4-4DC5-9AAF-CA6E61B279D2}" type="slidenum">
              <a:rPr lang="en-US" smtClean="0"/>
              <a:t>‹#›</a:t>
            </a:fld>
            <a:endParaRPr lang="en-US"/>
          </a:p>
        </p:txBody>
      </p:sp>
    </p:spTree>
    <p:extLst>
      <p:ext uri="{BB962C8B-B14F-4D97-AF65-F5344CB8AC3E}">
        <p14:creationId xmlns:p14="http://schemas.microsoft.com/office/powerpoint/2010/main" val="4005016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557230" y="2336800"/>
            <a:ext cx="7098030" cy="37195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63140" y="2336800"/>
            <a:ext cx="20882610" cy="37195763"/>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78376DD-D101-4984-9E1C-0DCA62B4B19C}" type="datetimeFigureOut">
              <a:rPr lang="en-US" smtClean="0"/>
              <a:t>8/21/2022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E87732-C6B4-4DC5-9AAF-CA6E61B279D2}" type="slidenum">
              <a:rPr lang="en-US" smtClean="0"/>
              <a:t>‹#›</a:t>
            </a:fld>
            <a:endParaRPr lang="en-US"/>
          </a:p>
        </p:txBody>
      </p:sp>
    </p:spTree>
    <p:extLst>
      <p:ext uri="{BB962C8B-B14F-4D97-AF65-F5344CB8AC3E}">
        <p14:creationId xmlns:p14="http://schemas.microsoft.com/office/powerpoint/2010/main" val="2104679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78376DD-D101-4984-9E1C-0DCA62B4B19C}" type="datetimeFigureOut">
              <a:rPr lang="en-US" smtClean="0"/>
              <a:t>8/21/2022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E87732-C6B4-4DC5-9AAF-CA6E61B279D2}" type="slidenum">
              <a:rPr lang="en-US" smtClean="0"/>
              <a:t>‹#›</a:t>
            </a:fld>
            <a:endParaRPr lang="en-US"/>
          </a:p>
        </p:txBody>
      </p:sp>
    </p:spTree>
    <p:extLst>
      <p:ext uri="{BB962C8B-B14F-4D97-AF65-F5344CB8AC3E}">
        <p14:creationId xmlns:p14="http://schemas.microsoft.com/office/powerpoint/2010/main" val="910118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45995" y="10942326"/>
            <a:ext cx="28392120" cy="18257517"/>
          </a:xfrm>
        </p:spPr>
        <p:txBody>
          <a:bodyPr anchor="b"/>
          <a:lstStyle>
            <a:lvl1pPr>
              <a:defRPr sz="16200"/>
            </a:lvl1pPr>
          </a:lstStyle>
          <a:p>
            <a:r>
              <a:rPr lang="en-US" smtClean="0"/>
              <a:t>Click to edit Master title style</a:t>
            </a:r>
            <a:endParaRPr lang="en-US"/>
          </a:p>
        </p:txBody>
      </p:sp>
      <p:sp>
        <p:nvSpPr>
          <p:cNvPr id="3" name="Text Placeholder 2"/>
          <p:cNvSpPr>
            <a:spLocks noGrp="1"/>
          </p:cNvSpPr>
          <p:nvPr>
            <p:ph type="body" idx="1"/>
          </p:nvPr>
        </p:nvSpPr>
        <p:spPr>
          <a:xfrm>
            <a:off x="2245995" y="29372566"/>
            <a:ext cx="28392120" cy="9601197"/>
          </a:xfrm>
        </p:spPr>
        <p:txBody>
          <a:bodyPr/>
          <a:lstStyle>
            <a:lvl1pPr marL="0" indent="0">
              <a:buNone/>
              <a:defRPr sz="6480">
                <a:solidFill>
                  <a:schemeClr val="tx1">
                    <a:tint val="75000"/>
                  </a:schemeClr>
                </a:solidFill>
              </a:defRPr>
            </a:lvl1pPr>
            <a:lvl2pPr marL="1234440" indent="0">
              <a:buNone/>
              <a:defRPr sz="5400">
                <a:solidFill>
                  <a:schemeClr val="tx1">
                    <a:tint val="75000"/>
                  </a:schemeClr>
                </a:solidFill>
              </a:defRPr>
            </a:lvl2pPr>
            <a:lvl3pPr marL="2468880" indent="0">
              <a:buNone/>
              <a:defRPr sz="4860">
                <a:solidFill>
                  <a:schemeClr val="tx1">
                    <a:tint val="75000"/>
                  </a:schemeClr>
                </a:solidFill>
              </a:defRPr>
            </a:lvl3pPr>
            <a:lvl4pPr marL="3703320" indent="0">
              <a:buNone/>
              <a:defRPr sz="4320">
                <a:solidFill>
                  <a:schemeClr val="tx1">
                    <a:tint val="75000"/>
                  </a:schemeClr>
                </a:solidFill>
              </a:defRPr>
            </a:lvl4pPr>
            <a:lvl5pPr marL="4937760" indent="0">
              <a:buNone/>
              <a:defRPr sz="4320">
                <a:solidFill>
                  <a:schemeClr val="tx1">
                    <a:tint val="75000"/>
                  </a:schemeClr>
                </a:solidFill>
              </a:defRPr>
            </a:lvl5pPr>
            <a:lvl6pPr marL="6172200" indent="0">
              <a:buNone/>
              <a:defRPr sz="4320">
                <a:solidFill>
                  <a:schemeClr val="tx1">
                    <a:tint val="75000"/>
                  </a:schemeClr>
                </a:solidFill>
              </a:defRPr>
            </a:lvl6pPr>
            <a:lvl7pPr marL="7406640" indent="0">
              <a:buNone/>
              <a:defRPr sz="4320">
                <a:solidFill>
                  <a:schemeClr val="tx1">
                    <a:tint val="75000"/>
                  </a:schemeClr>
                </a:solidFill>
              </a:defRPr>
            </a:lvl7pPr>
            <a:lvl8pPr marL="8641080" indent="0">
              <a:buNone/>
              <a:defRPr sz="4320">
                <a:solidFill>
                  <a:schemeClr val="tx1">
                    <a:tint val="75000"/>
                  </a:schemeClr>
                </a:solidFill>
              </a:defRPr>
            </a:lvl8pPr>
            <a:lvl9pPr marL="9875520" indent="0">
              <a:buNone/>
              <a:defRPr sz="432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78376DD-D101-4984-9E1C-0DCA62B4B19C}" type="datetimeFigureOut">
              <a:rPr lang="en-US" smtClean="0"/>
              <a:t>8/21/2022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E87732-C6B4-4DC5-9AAF-CA6E61B279D2}" type="slidenum">
              <a:rPr lang="en-US" smtClean="0"/>
              <a:t>‹#›</a:t>
            </a:fld>
            <a:endParaRPr lang="en-US"/>
          </a:p>
        </p:txBody>
      </p:sp>
    </p:spTree>
    <p:extLst>
      <p:ext uri="{BB962C8B-B14F-4D97-AF65-F5344CB8AC3E}">
        <p14:creationId xmlns:p14="http://schemas.microsoft.com/office/powerpoint/2010/main" val="245175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263140" y="11684000"/>
            <a:ext cx="13990320" cy="278485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6664940" y="11684000"/>
            <a:ext cx="13990320" cy="278485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78376DD-D101-4984-9E1C-0DCA62B4B19C}" type="datetimeFigureOut">
              <a:rPr lang="en-US" smtClean="0"/>
              <a:t>8/21/2022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E87732-C6B4-4DC5-9AAF-CA6E61B279D2}" type="slidenum">
              <a:rPr lang="en-US" smtClean="0"/>
              <a:t>‹#›</a:t>
            </a:fld>
            <a:endParaRPr lang="en-US"/>
          </a:p>
        </p:txBody>
      </p:sp>
    </p:spTree>
    <p:extLst>
      <p:ext uri="{BB962C8B-B14F-4D97-AF65-F5344CB8AC3E}">
        <p14:creationId xmlns:p14="http://schemas.microsoft.com/office/powerpoint/2010/main" val="39324214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67428" y="2336803"/>
            <a:ext cx="28392120" cy="848360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2267429" y="10759443"/>
            <a:ext cx="13926025" cy="5273037"/>
          </a:xfrm>
        </p:spPr>
        <p:txBody>
          <a:bodyPr anchor="b"/>
          <a:lstStyle>
            <a:lvl1pPr marL="0" indent="0">
              <a:buNone/>
              <a:defRPr sz="6480" b="1"/>
            </a:lvl1pPr>
            <a:lvl2pPr marL="1234440" indent="0">
              <a:buNone/>
              <a:defRPr sz="5400" b="1"/>
            </a:lvl2pPr>
            <a:lvl3pPr marL="2468880" indent="0">
              <a:buNone/>
              <a:defRPr sz="4860" b="1"/>
            </a:lvl3pPr>
            <a:lvl4pPr marL="3703320" indent="0">
              <a:buNone/>
              <a:defRPr sz="4320" b="1"/>
            </a:lvl4pPr>
            <a:lvl5pPr marL="4937760" indent="0">
              <a:buNone/>
              <a:defRPr sz="4320" b="1"/>
            </a:lvl5pPr>
            <a:lvl6pPr marL="6172200" indent="0">
              <a:buNone/>
              <a:defRPr sz="4320" b="1"/>
            </a:lvl6pPr>
            <a:lvl7pPr marL="7406640" indent="0">
              <a:buNone/>
              <a:defRPr sz="4320" b="1"/>
            </a:lvl7pPr>
            <a:lvl8pPr marL="8641080" indent="0">
              <a:buNone/>
              <a:defRPr sz="4320" b="1"/>
            </a:lvl8pPr>
            <a:lvl9pPr marL="9875520" indent="0">
              <a:buNone/>
              <a:defRPr sz="4320" b="1"/>
            </a:lvl9pPr>
          </a:lstStyle>
          <a:p>
            <a:pPr lvl="0"/>
            <a:r>
              <a:rPr lang="en-US" smtClean="0"/>
              <a:t>Edit Master text styles</a:t>
            </a:r>
          </a:p>
        </p:txBody>
      </p:sp>
      <p:sp>
        <p:nvSpPr>
          <p:cNvPr id="4" name="Content Placeholder 3"/>
          <p:cNvSpPr>
            <a:spLocks noGrp="1"/>
          </p:cNvSpPr>
          <p:nvPr>
            <p:ph sz="half" idx="2"/>
          </p:nvPr>
        </p:nvSpPr>
        <p:spPr>
          <a:xfrm>
            <a:off x="2267429" y="16032480"/>
            <a:ext cx="13926025" cy="235813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16664940" y="10759443"/>
            <a:ext cx="13994608" cy="5273037"/>
          </a:xfrm>
        </p:spPr>
        <p:txBody>
          <a:bodyPr anchor="b"/>
          <a:lstStyle>
            <a:lvl1pPr marL="0" indent="0">
              <a:buNone/>
              <a:defRPr sz="6480" b="1"/>
            </a:lvl1pPr>
            <a:lvl2pPr marL="1234440" indent="0">
              <a:buNone/>
              <a:defRPr sz="5400" b="1"/>
            </a:lvl2pPr>
            <a:lvl3pPr marL="2468880" indent="0">
              <a:buNone/>
              <a:defRPr sz="4860" b="1"/>
            </a:lvl3pPr>
            <a:lvl4pPr marL="3703320" indent="0">
              <a:buNone/>
              <a:defRPr sz="4320" b="1"/>
            </a:lvl4pPr>
            <a:lvl5pPr marL="4937760" indent="0">
              <a:buNone/>
              <a:defRPr sz="4320" b="1"/>
            </a:lvl5pPr>
            <a:lvl6pPr marL="6172200" indent="0">
              <a:buNone/>
              <a:defRPr sz="4320" b="1"/>
            </a:lvl6pPr>
            <a:lvl7pPr marL="7406640" indent="0">
              <a:buNone/>
              <a:defRPr sz="4320" b="1"/>
            </a:lvl7pPr>
            <a:lvl8pPr marL="8641080" indent="0">
              <a:buNone/>
              <a:defRPr sz="4320" b="1"/>
            </a:lvl8pPr>
            <a:lvl9pPr marL="9875520" indent="0">
              <a:buNone/>
              <a:defRPr sz="4320" b="1"/>
            </a:lvl9pPr>
          </a:lstStyle>
          <a:p>
            <a:pPr lvl="0"/>
            <a:r>
              <a:rPr lang="en-US" smtClean="0"/>
              <a:t>Edit Master text styles</a:t>
            </a:r>
          </a:p>
        </p:txBody>
      </p:sp>
      <p:sp>
        <p:nvSpPr>
          <p:cNvPr id="6" name="Content Placeholder 5"/>
          <p:cNvSpPr>
            <a:spLocks noGrp="1"/>
          </p:cNvSpPr>
          <p:nvPr>
            <p:ph sz="quarter" idx="4"/>
          </p:nvPr>
        </p:nvSpPr>
        <p:spPr>
          <a:xfrm>
            <a:off x="16664940" y="16032480"/>
            <a:ext cx="13994608" cy="235813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78376DD-D101-4984-9E1C-0DCA62B4B19C}" type="datetimeFigureOut">
              <a:rPr lang="en-US" smtClean="0"/>
              <a:t>8/21/2022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E87732-C6B4-4DC5-9AAF-CA6E61B279D2}" type="slidenum">
              <a:rPr lang="en-US" smtClean="0"/>
              <a:t>‹#›</a:t>
            </a:fld>
            <a:endParaRPr lang="en-US"/>
          </a:p>
        </p:txBody>
      </p:sp>
    </p:spTree>
    <p:extLst>
      <p:ext uri="{BB962C8B-B14F-4D97-AF65-F5344CB8AC3E}">
        <p14:creationId xmlns:p14="http://schemas.microsoft.com/office/powerpoint/2010/main" val="2758109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78376DD-D101-4984-9E1C-0DCA62B4B19C}" type="datetimeFigureOut">
              <a:rPr lang="en-US" smtClean="0"/>
              <a:t>8/21/2022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E87732-C6B4-4DC5-9AAF-CA6E61B279D2}" type="slidenum">
              <a:rPr lang="en-US" smtClean="0"/>
              <a:t>‹#›</a:t>
            </a:fld>
            <a:endParaRPr lang="en-US"/>
          </a:p>
        </p:txBody>
      </p:sp>
    </p:spTree>
    <p:extLst>
      <p:ext uri="{BB962C8B-B14F-4D97-AF65-F5344CB8AC3E}">
        <p14:creationId xmlns:p14="http://schemas.microsoft.com/office/powerpoint/2010/main" val="941745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8376DD-D101-4984-9E1C-0DCA62B4B19C}" type="datetimeFigureOut">
              <a:rPr lang="en-US" smtClean="0"/>
              <a:t>8/21/2022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E87732-C6B4-4DC5-9AAF-CA6E61B279D2}" type="slidenum">
              <a:rPr lang="en-US" smtClean="0"/>
              <a:t>‹#›</a:t>
            </a:fld>
            <a:endParaRPr lang="en-US"/>
          </a:p>
        </p:txBody>
      </p:sp>
    </p:spTree>
    <p:extLst>
      <p:ext uri="{BB962C8B-B14F-4D97-AF65-F5344CB8AC3E}">
        <p14:creationId xmlns:p14="http://schemas.microsoft.com/office/powerpoint/2010/main" val="3574411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9" y="2926080"/>
            <a:ext cx="10617040" cy="10241280"/>
          </a:xfrm>
        </p:spPr>
        <p:txBody>
          <a:bodyPr anchor="b"/>
          <a:lstStyle>
            <a:lvl1pPr>
              <a:defRPr sz="8640"/>
            </a:lvl1pPr>
          </a:lstStyle>
          <a:p>
            <a:r>
              <a:rPr lang="en-US" smtClean="0"/>
              <a:t>Click to edit Master title style</a:t>
            </a:r>
            <a:endParaRPr lang="en-US"/>
          </a:p>
        </p:txBody>
      </p:sp>
      <p:sp>
        <p:nvSpPr>
          <p:cNvPr id="3" name="Content Placeholder 2"/>
          <p:cNvSpPr>
            <a:spLocks noGrp="1"/>
          </p:cNvSpPr>
          <p:nvPr>
            <p:ph idx="1"/>
          </p:nvPr>
        </p:nvSpPr>
        <p:spPr>
          <a:xfrm>
            <a:off x="13994608" y="6319523"/>
            <a:ext cx="16664940" cy="31191200"/>
          </a:xfrm>
        </p:spPr>
        <p:txBody>
          <a:bodyPr/>
          <a:lstStyle>
            <a:lvl1pPr>
              <a:defRPr sz="8640"/>
            </a:lvl1pPr>
            <a:lvl2pPr>
              <a:defRPr sz="7560"/>
            </a:lvl2pPr>
            <a:lvl3pPr>
              <a:defRPr sz="6480"/>
            </a:lvl3pPr>
            <a:lvl4pPr>
              <a:defRPr sz="5400"/>
            </a:lvl4pPr>
            <a:lvl5pPr>
              <a:defRPr sz="5400"/>
            </a:lvl5pPr>
            <a:lvl6pPr>
              <a:defRPr sz="5400"/>
            </a:lvl6pPr>
            <a:lvl7pPr>
              <a:defRPr sz="5400"/>
            </a:lvl7pPr>
            <a:lvl8pPr>
              <a:defRPr sz="5400"/>
            </a:lvl8pPr>
            <a:lvl9pPr>
              <a:defRPr sz="5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267429" y="13167360"/>
            <a:ext cx="10617040" cy="24394163"/>
          </a:xfrm>
        </p:spPr>
        <p:txBody>
          <a:bodyPr/>
          <a:lstStyle>
            <a:lvl1pPr marL="0" indent="0">
              <a:buNone/>
              <a:defRPr sz="4320"/>
            </a:lvl1pPr>
            <a:lvl2pPr marL="1234440" indent="0">
              <a:buNone/>
              <a:defRPr sz="3780"/>
            </a:lvl2pPr>
            <a:lvl3pPr marL="2468880" indent="0">
              <a:buNone/>
              <a:defRPr sz="3240"/>
            </a:lvl3pPr>
            <a:lvl4pPr marL="3703320" indent="0">
              <a:buNone/>
              <a:defRPr sz="2700"/>
            </a:lvl4pPr>
            <a:lvl5pPr marL="4937760" indent="0">
              <a:buNone/>
              <a:defRPr sz="2700"/>
            </a:lvl5pPr>
            <a:lvl6pPr marL="6172200" indent="0">
              <a:buNone/>
              <a:defRPr sz="2700"/>
            </a:lvl6pPr>
            <a:lvl7pPr marL="7406640" indent="0">
              <a:buNone/>
              <a:defRPr sz="2700"/>
            </a:lvl7pPr>
            <a:lvl8pPr marL="8641080" indent="0">
              <a:buNone/>
              <a:defRPr sz="2700"/>
            </a:lvl8pPr>
            <a:lvl9pPr marL="9875520" indent="0">
              <a:buNone/>
              <a:defRPr sz="2700"/>
            </a:lvl9pPr>
          </a:lstStyle>
          <a:p>
            <a:pPr lvl="0"/>
            <a:r>
              <a:rPr lang="en-US" smtClean="0"/>
              <a:t>Edit Master text styles</a:t>
            </a:r>
          </a:p>
        </p:txBody>
      </p:sp>
      <p:sp>
        <p:nvSpPr>
          <p:cNvPr id="5" name="Date Placeholder 4"/>
          <p:cNvSpPr>
            <a:spLocks noGrp="1"/>
          </p:cNvSpPr>
          <p:nvPr>
            <p:ph type="dt" sz="half" idx="10"/>
          </p:nvPr>
        </p:nvSpPr>
        <p:spPr/>
        <p:txBody>
          <a:bodyPr/>
          <a:lstStyle/>
          <a:p>
            <a:fld id="{678376DD-D101-4984-9E1C-0DCA62B4B19C}" type="datetimeFigureOut">
              <a:rPr lang="en-US" smtClean="0"/>
              <a:t>8/21/2022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E87732-C6B4-4DC5-9AAF-CA6E61B279D2}" type="slidenum">
              <a:rPr lang="en-US" smtClean="0"/>
              <a:t>‹#›</a:t>
            </a:fld>
            <a:endParaRPr lang="en-US"/>
          </a:p>
        </p:txBody>
      </p:sp>
    </p:spTree>
    <p:extLst>
      <p:ext uri="{BB962C8B-B14F-4D97-AF65-F5344CB8AC3E}">
        <p14:creationId xmlns:p14="http://schemas.microsoft.com/office/powerpoint/2010/main" val="17074580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9" y="2926080"/>
            <a:ext cx="10617040" cy="10241280"/>
          </a:xfrm>
        </p:spPr>
        <p:txBody>
          <a:bodyPr anchor="b"/>
          <a:lstStyle>
            <a:lvl1pPr>
              <a:defRPr sz="8640"/>
            </a:lvl1pPr>
          </a:lstStyle>
          <a:p>
            <a:r>
              <a:rPr lang="en-US" smtClean="0"/>
              <a:t>Click to edit Master title style</a:t>
            </a:r>
            <a:endParaRPr lang="en-US"/>
          </a:p>
        </p:txBody>
      </p:sp>
      <p:sp>
        <p:nvSpPr>
          <p:cNvPr id="3" name="Picture Placeholder 2"/>
          <p:cNvSpPr>
            <a:spLocks noGrp="1"/>
          </p:cNvSpPr>
          <p:nvPr>
            <p:ph type="pic" idx="1"/>
          </p:nvPr>
        </p:nvSpPr>
        <p:spPr>
          <a:xfrm>
            <a:off x="13994608" y="6319523"/>
            <a:ext cx="16664940" cy="31191200"/>
          </a:xfrm>
        </p:spPr>
        <p:txBody>
          <a:bodyPr/>
          <a:lstStyle>
            <a:lvl1pPr marL="0" indent="0">
              <a:buNone/>
              <a:defRPr sz="8640"/>
            </a:lvl1pPr>
            <a:lvl2pPr marL="1234440" indent="0">
              <a:buNone/>
              <a:defRPr sz="7560"/>
            </a:lvl2pPr>
            <a:lvl3pPr marL="2468880" indent="0">
              <a:buNone/>
              <a:defRPr sz="6480"/>
            </a:lvl3pPr>
            <a:lvl4pPr marL="3703320" indent="0">
              <a:buNone/>
              <a:defRPr sz="5400"/>
            </a:lvl4pPr>
            <a:lvl5pPr marL="4937760" indent="0">
              <a:buNone/>
              <a:defRPr sz="5400"/>
            </a:lvl5pPr>
            <a:lvl6pPr marL="6172200" indent="0">
              <a:buNone/>
              <a:defRPr sz="5400"/>
            </a:lvl6pPr>
            <a:lvl7pPr marL="7406640" indent="0">
              <a:buNone/>
              <a:defRPr sz="5400"/>
            </a:lvl7pPr>
            <a:lvl8pPr marL="8641080" indent="0">
              <a:buNone/>
              <a:defRPr sz="5400"/>
            </a:lvl8pPr>
            <a:lvl9pPr marL="9875520" indent="0">
              <a:buNone/>
              <a:defRPr sz="5400"/>
            </a:lvl9pPr>
          </a:lstStyle>
          <a:p>
            <a:endParaRPr lang="en-US"/>
          </a:p>
        </p:txBody>
      </p:sp>
      <p:sp>
        <p:nvSpPr>
          <p:cNvPr id="4" name="Text Placeholder 3"/>
          <p:cNvSpPr>
            <a:spLocks noGrp="1"/>
          </p:cNvSpPr>
          <p:nvPr>
            <p:ph type="body" sz="half" idx="2"/>
          </p:nvPr>
        </p:nvSpPr>
        <p:spPr>
          <a:xfrm>
            <a:off x="2267429" y="13167360"/>
            <a:ext cx="10617040" cy="24394163"/>
          </a:xfrm>
        </p:spPr>
        <p:txBody>
          <a:bodyPr/>
          <a:lstStyle>
            <a:lvl1pPr marL="0" indent="0">
              <a:buNone/>
              <a:defRPr sz="4320"/>
            </a:lvl1pPr>
            <a:lvl2pPr marL="1234440" indent="0">
              <a:buNone/>
              <a:defRPr sz="3780"/>
            </a:lvl2pPr>
            <a:lvl3pPr marL="2468880" indent="0">
              <a:buNone/>
              <a:defRPr sz="3240"/>
            </a:lvl3pPr>
            <a:lvl4pPr marL="3703320" indent="0">
              <a:buNone/>
              <a:defRPr sz="2700"/>
            </a:lvl4pPr>
            <a:lvl5pPr marL="4937760" indent="0">
              <a:buNone/>
              <a:defRPr sz="2700"/>
            </a:lvl5pPr>
            <a:lvl6pPr marL="6172200" indent="0">
              <a:buNone/>
              <a:defRPr sz="2700"/>
            </a:lvl6pPr>
            <a:lvl7pPr marL="7406640" indent="0">
              <a:buNone/>
              <a:defRPr sz="2700"/>
            </a:lvl7pPr>
            <a:lvl8pPr marL="8641080" indent="0">
              <a:buNone/>
              <a:defRPr sz="2700"/>
            </a:lvl8pPr>
            <a:lvl9pPr marL="9875520" indent="0">
              <a:buNone/>
              <a:defRPr sz="2700"/>
            </a:lvl9pPr>
          </a:lstStyle>
          <a:p>
            <a:pPr lvl="0"/>
            <a:r>
              <a:rPr lang="en-US" smtClean="0"/>
              <a:t>Edit Master text styles</a:t>
            </a:r>
          </a:p>
        </p:txBody>
      </p:sp>
      <p:sp>
        <p:nvSpPr>
          <p:cNvPr id="5" name="Date Placeholder 4"/>
          <p:cNvSpPr>
            <a:spLocks noGrp="1"/>
          </p:cNvSpPr>
          <p:nvPr>
            <p:ph type="dt" sz="half" idx="10"/>
          </p:nvPr>
        </p:nvSpPr>
        <p:spPr/>
        <p:txBody>
          <a:bodyPr/>
          <a:lstStyle/>
          <a:p>
            <a:fld id="{678376DD-D101-4984-9E1C-0DCA62B4B19C}" type="datetimeFigureOut">
              <a:rPr lang="en-US" smtClean="0"/>
              <a:t>8/21/2022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E87732-C6B4-4DC5-9AAF-CA6E61B279D2}" type="slidenum">
              <a:rPr lang="en-US" smtClean="0"/>
              <a:t>‹#›</a:t>
            </a:fld>
            <a:endParaRPr lang="en-US"/>
          </a:p>
        </p:txBody>
      </p:sp>
    </p:spTree>
    <p:extLst>
      <p:ext uri="{BB962C8B-B14F-4D97-AF65-F5344CB8AC3E}">
        <p14:creationId xmlns:p14="http://schemas.microsoft.com/office/powerpoint/2010/main" val="2094203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63140" y="2336803"/>
            <a:ext cx="28392120" cy="848360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2263140" y="11684000"/>
            <a:ext cx="28392120" cy="2784856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2263140" y="40680643"/>
            <a:ext cx="7406640" cy="2336800"/>
          </a:xfrm>
          <a:prstGeom prst="rect">
            <a:avLst/>
          </a:prstGeom>
        </p:spPr>
        <p:txBody>
          <a:bodyPr vert="horz" lIns="91440" tIns="45720" rIns="91440" bIns="45720" rtlCol="0" anchor="ctr"/>
          <a:lstStyle>
            <a:lvl1pPr algn="l">
              <a:defRPr sz="3240">
                <a:solidFill>
                  <a:schemeClr val="tx1">
                    <a:tint val="75000"/>
                  </a:schemeClr>
                </a:solidFill>
              </a:defRPr>
            </a:lvl1pPr>
          </a:lstStyle>
          <a:p>
            <a:fld id="{678376DD-D101-4984-9E1C-0DCA62B4B19C}" type="datetimeFigureOut">
              <a:rPr lang="en-US" smtClean="0"/>
              <a:t>8/21/2022</a:t>
            </a:fld>
            <a:endParaRPr lang="en-US"/>
          </a:p>
        </p:txBody>
      </p:sp>
      <p:sp>
        <p:nvSpPr>
          <p:cNvPr id="5" name="Footer Placeholder 4"/>
          <p:cNvSpPr>
            <a:spLocks noGrp="1"/>
          </p:cNvSpPr>
          <p:nvPr>
            <p:ph type="ftr" sz="quarter" idx="3"/>
          </p:nvPr>
        </p:nvSpPr>
        <p:spPr>
          <a:xfrm>
            <a:off x="10904220" y="40680643"/>
            <a:ext cx="11109960" cy="2336800"/>
          </a:xfrm>
          <a:prstGeom prst="rect">
            <a:avLst/>
          </a:prstGeom>
        </p:spPr>
        <p:txBody>
          <a:bodyPr vert="horz" lIns="91440" tIns="45720" rIns="91440" bIns="45720" rtlCol="0" anchor="ctr"/>
          <a:lstStyle>
            <a:lvl1pPr algn="ctr">
              <a:defRPr sz="324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3248620" y="40680643"/>
            <a:ext cx="7406640" cy="2336800"/>
          </a:xfrm>
          <a:prstGeom prst="rect">
            <a:avLst/>
          </a:prstGeom>
        </p:spPr>
        <p:txBody>
          <a:bodyPr vert="horz" lIns="91440" tIns="45720" rIns="91440" bIns="45720" rtlCol="0" anchor="ctr"/>
          <a:lstStyle>
            <a:lvl1pPr algn="r">
              <a:defRPr sz="3240">
                <a:solidFill>
                  <a:schemeClr val="tx1">
                    <a:tint val="75000"/>
                  </a:schemeClr>
                </a:solidFill>
              </a:defRPr>
            </a:lvl1pPr>
          </a:lstStyle>
          <a:p>
            <a:fld id="{67E87732-C6B4-4DC5-9AAF-CA6E61B279D2}" type="slidenum">
              <a:rPr lang="en-US" smtClean="0"/>
              <a:t>‹#›</a:t>
            </a:fld>
            <a:endParaRPr lang="en-US"/>
          </a:p>
        </p:txBody>
      </p:sp>
    </p:spTree>
    <p:extLst>
      <p:ext uri="{BB962C8B-B14F-4D97-AF65-F5344CB8AC3E}">
        <p14:creationId xmlns:p14="http://schemas.microsoft.com/office/powerpoint/2010/main" val="1998683695"/>
      </p:ext>
    </p:extLst>
  </p:cSld>
  <p:clrMap bg1="lt1" tx1="dk1" bg2="lt2" tx2="dk2" accent1="accent1" accent2="accent2" accent3="accent3" accent4="accent4" accent5="accent5" accent6="accent6" hlink="hlink" folHlink="folHlink"/>
  <p:sldLayoutIdLst>
    <p:sldLayoutId id="2147484084" r:id="rId1"/>
    <p:sldLayoutId id="2147484085" r:id="rId2"/>
    <p:sldLayoutId id="2147484086" r:id="rId3"/>
    <p:sldLayoutId id="2147484087" r:id="rId4"/>
    <p:sldLayoutId id="2147484088" r:id="rId5"/>
    <p:sldLayoutId id="2147484089" r:id="rId6"/>
    <p:sldLayoutId id="2147484090" r:id="rId7"/>
    <p:sldLayoutId id="2147484091" r:id="rId8"/>
    <p:sldLayoutId id="2147484092" r:id="rId9"/>
    <p:sldLayoutId id="2147484093" r:id="rId10"/>
    <p:sldLayoutId id="2147484094" r:id="rId11"/>
  </p:sldLayoutIdLst>
  <p:txStyles>
    <p:titleStyle>
      <a:lvl1pPr algn="l" defTabSz="2468880" rtl="0" eaLnBrk="1" latinLnBrk="0" hangingPunct="1">
        <a:lnSpc>
          <a:spcPct val="90000"/>
        </a:lnSpc>
        <a:spcBef>
          <a:spcPct val="0"/>
        </a:spcBef>
        <a:buNone/>
        <a:defRPr sz="11880" kern="1200">
          <a:solidFill>
            <a:schemeClr val="tx1"/>
          </a:solidFill>
          <a:latin typeface="+mj-lt"/>
          <a:ea typeface="+mj-ea"/>
          <a:cs typeface="+mj-cs"/>
        </a:defRPr>
      </a:lvl1pPr>
    </p:titleStyle>
    <p:bodyStyle>
      <a:lvl1pPr marL="617220" indent="-617220" algn="l" defTabSz="2468880" rtl="0" eaLnBrk="1" latinLnBrk="0" hangingPunct="1">
        <a:lnSpc>
          <a:spcPct val="90000"/>
        </a:lnSpc>
        <a:spcBef>
          <a:spcPts val="2700"/>
        </a:spcBef>
        <a:buFont typeface="Arial" panose="020B0604020202020204" pitchFamily="34" charset="0"/>
        <a:buChar char="•"/>
        <a:defRPr sz="7560" kern="1200">
          <a:solidFill>
            <a:schemeClr val="tx1"/>
          </a:solidFill>
          <a:latin typeface="+mn-lt"/>
          <a:ea typeface="+mn-ea"/>
          <a:cs typeface="+mn-cs"/>
        </a:defRPr>
      </a:lvl1pPr>
      <a:lvl2pPr marL="1851660" indent="-617220" algn="l" defTabSz="2468880" rtl="0" eaLnBrk="1" latinLnBrk="0" hangingPunct="1">
        <a:lnSpc>
          <a:spcPct val="90000"/>
        </a:lnSpc>
        <a:spcBef>
          <a:spcPts val="1350"/>
        </a:spcBef>
        <a:buFont typeface="Arial" panose="020B0604020202020204" pitchFamily="34" charset="0"/>
        <a:buChar char="•"/>
        <a:defRPr sz="6480" kern="1200">
          <a:solidFill>
            <a:schemeClr val="tx1"/>
          </a:solidFill>
          <a:latin typeface="+mn-lt"/>
          <a:ea typeface="+mn-ea"/>
          <a:cs typeface="+mn-cs"/>
        </a:defRPr>
      </a:lvl2pPr>
      <a:lvl3pPr marL="3086100" indent="-617220" algn="l" defTabSz="2468880" rtl="0" eaLnBrk="1" latinLnBrk="0" hangingPunct="1">
        <a:lnSpc>
          <a:spcPct val="90000"/>
        </a:lnSpc>
        <a:spcBef>
          <a:spcPts val="1350"/>
        </a:spcBef>
        <a:buFont typeface="Arial" panose="020B0604020202020204" pitchFamily="34" charset="0"/>
        <a:buChar char="•"/>
        <a:defRPr sz="5400" kern="1200">
          <a:solidFill>
            <a:schemeClr val="tx1"/>
          </a:solidFill>
          <a:latin typeface="+mn-lt"/>
          <a:ea typeface="+mn-ea"/>
          <a:cs typeface="+mn-cs"/>
        </a:defRPr>
      </a:lvl3pPr>
      <a:lvl4pPr marL="4320540" indent="-617220" algn="l" defTabSz="2468880" rtl="0" eaLnBrk="1" latinLnBrk="0" hangingPunct="1">
        <a:lnSpc>
          <a:spcPct val="90000"/>
        </a:lnSpc>
        <a:spcBef>
          <a:spcPts val="1350"/>
        </a:spcBef>
        <a:buFont typeface="Arial" panose="020B0604020202020204" pitchFamily="34" charset="0"/>
        <a:buChar char="•"/>
        <a:defRPr sz="4860" kern="1200">
          <a:solidFill>
            <a:schemeClr val="tx1"/>
          </a:solidFill>
          <a:latin typeface="+mn-lt"/>
          <a:ea typeface="+mn-ea"/>
          <a:cs typeface="+mn-cs"/>
        </a:defRPr>
      </a:lvl4pPr>
      <a:lvl5pPr marL="5554980" indent="-617220" algn="l" defTabSz="2468880" rtl="0" eaLnBrk="1" latinLnBrk="0" hangingPunct="1">
        <a:lnSpc>
          <a:spcPct val="90000"/>
        </a:lnSpc>
        <a:spcBef>
          <a:spcPts val="1350"/>
        </a:spcBef>
        <a:buFont typeface="Arial" panose="020B0604020202020204" pitchFamily="34" charset="0"/>
        <a:buChar char="•"/>
        <a:defRPr sz="4860" kern="1200">
          <a:solidFill>
            <a:schemeClr val="tx1"/>
          </a:solidFill>
          <a:latin typeface="+mn-lt"/>
          <a:ea typeface="+mn-ea"/>
          <a:cs typeface="+mn-cs"/>
        </a:defRPr>
      </a:lvl5pPr>
      <a:lvl6pPr marL="6789420" indent="-617220" algn="l" defTabSz="2468880" rtl="0" eaLnBrk="1" latinLnBrk="0" hangingPunct="1">
        <a:lnSpc>
          <a:spcPct val="90000"/>
        </a:lnSpc>
        <a:spcBef>
          <a:spcPts val="1350"/>
        </a:spcBef>
        <a:buFont typeface="Arial" panose="020B0604020202020204" pitchFamily="34" charset="0"/>
        <a:buChar char="•"/>
        <a:defRPr sz="4860" kern="1200">
          <a:solidFill>
            <a:schemeClr val="tx1"/>
          </a:solidFill>
          <a:latin typeface="+mn-lt"/>
          <a:ea typeface="+mn-ea"/>
          <a:cs typeface="+mn-cs"/>
        </a:defRPr>
      </a:lvl6pPr>
      <a:lvl7pPr marL="8023860" indent="-617220" algn="l" defTabSz="2468880" rtl="0" eaLnBrk="1" latinLnBrk="0" hangingPunct="1">
        <a:lnSpc>
          <a:spcPct val="90000"/>
        </a:lnSpc>
        <a:spcBef>
          <a:spcPts val="1350"/>
        </a:spcBef>
        <a:buFont typeface="Arial" panose="020B0604020202020204" pitchFamily="34" charset="0"/>
        <a:buChar char="•"/>
        <a:defRPr sz="4860" kern="1200">
          <a:solidFill>
            <a:schemeClr val="tx1"/>
          </a:solidFill>
          <a:latin typeface="+mn-lt"/>
          <a:ea typeface="+mn-ea"/>
          <a:cs typeface="+mn-cs"/>
        </a:defRPr>
      </a:lvl7pPr>
      <a:lvl8pPr marL="9258300" indent="-617220" algn="l" defTabSz="2468880" rtl="0" eaLnBrk="1" latinLnBrk="0" hangingPunct="1">
        <a:lnSpc>
          <a:spcPct val="90000"/>
        </a:lnSpc>
        <a:spcBef>
          <a:spcPts val="1350"/>
        </a:spcBef>
        <a:buFont typeface="Arial" panose="020B0604020202020204" pitchFamily="34" charset="0"/>
        <a:buChar char="•"/>
        <a:defRPr sz="4860" kern="1200">
          <a:solidFill>
            <a:schemeClr val="tx1"/>
          </a:solidFill>
          <a:latin typeface="+mn-lt"/>
          <a:ea typeface="+mn-ea"/>
          <a:cs typeface="+mn-cs"/>
        </a:defRPr>
      </a:lvl8pPr>
      <a:lvl9pPr marL="10492740" indent="-617220" algn="l" defTabSz="2468880" rtl="0" eaLnBrk="1" latinLnBrk="0" hangingPunct="1">
        <a:lnSpc>
          <a:spcPct val="90000"/>
        </a:lnSpc>
        <a:spcBef>
          <a:spcPts val="1350"/>
        </a:spcBef>
        <a:buFont typeface="Arial" panose="020B0604020202020204" pitchFamily="34" charset="0"/>
        <a:buChar char="•"/>
        <a:defRPr sz="4860" kern="1200">
          <a:solidFill>
            <a:schemeClr val="tx1"/>
          </a:solidFill>
          <a:latin typeface="+mn-lt"/>
          <a:ea typeface="+mn-ea"/>
          <a:cs typeface="+mn-cs"/>
        </a:defRPr>
      </a:lvl9pPr>
    </p:bodyStyle>
    <p:otherStyle>
      <a:defPPr>
        <a:defRPr lang="en-US"/>
      </a:defPPr>
      <a:lvl1pPr marL="0" algn="l" defTabSz="2468880" rtl="0" eaLnBrk="1" latinLnBrk="0" hangingPunct="1">
        <a:defRPr sz="4860" kern="1200">
          <a:solidFill>
            <a:schemeClr val="tx1"/>
          </a:solidFill>
          <a:latin typeface="+mn-lt"/>
          <a:ea typeface="+mn-ea"/>
          <a:cs typeface="+mn-cs"/>
        </a:defRPr>
      </a:lvl1pPr>
      <a:lvl2pPr marL="1234440" algn="l" defTabSz="2468880" rtl="0" eaLnBrk="1" latinLnBrk="0" hangingPunct="1">
        <a:defRPr sz="4860" kern="1200">
          <a:solidFill>
            <a:schemeClr val="tx1"/>
          </a:solidFill>
          <a:latin typeface="+mn-lt"/>
          <a:ea typeface="+mn-ea"/>
          <a:cs typeface="+mn-cs"/>
        </a:defRPr>
      </a:lvl2pPr>
      <a:lvl3pPr marL="2468880" algn="l" defTabSz="2468880" rtl="0" eaLnBrk="1" latinLnBrk="0" hangingPunct="1">
        <a:defRPr sz="4860" kern="1200">
          <a:solidFill>
            <a:schemeClr val="tx1"/>
          </a:solidFill>
          <a:latin typeface="+mn-lt"/>
          <a:ea typeface="+mn-ea"/>
          <a:cs typeface="+mn-cs"/>
        </a:defRPr>
      </a:lvl3pPr>
      <a:lvl4pPr marL="3703320" algn="l" defTabSz="2468880" rtl="0" eaLnBrk="1" latinLnBrk="0" hangingPunct="1">
        <a:defRPr sz="4860" kern="1200">
          <a:solidFill>
            <a:schemeClr val="tx1"/>
          </a:solidFill>
          <a:latin typeface="+mn-lt"/>
          <a:ea typeface="+mn-ea"/>
          <a:cs typeface="+mn-cs"/>
        </a:defRPr>
      </a:lvl4pPr>
      <a:lvl5pPr marL="4937760" algn="l" defTabSz="2468880" rtl="0" eaLnBrk="1" latinLnBrk="0" hangingPunct="1">
        <a:defRPr sz="4860" kern="1200">
          <a:solidFill>
            <a:schemeClr val="tx1"/>
          </a:solidFill>
          <a:latin typeface="+mn-lt"/>
          <a:ea typeface="+mn-ea"/>
          <a:cs typeface="+mn-cs"/>
        </a:defRPr>
      </a:lvl5pPr>
      <a:lvl6pPr marL="6172200" algn="l" defTabSz="2468880" rtl="0" eaLnBrk="1" latinLnBrk="0" hangingPunct="1">
        <a:defRPr sz="4860" kern="1200">
          <a:solidFill>
            <a:schemeClr val="tx1"/>
          </a:solidFill>
          <a:latin typeface="+mn-lt"/>
          <a:ea typeface="+mn-ea"/>
          <a:cs typeface="+mn-cs"/>
        </a:defRPr>
      </a:lvl6pPr>
      <a:lvl7pPr marL="7406640" algn="l" defTabSz="2468880" rtl="0" eaLnBrk="1" latinLnBrk="0" hangingPunct="1">
        <a:defRPr sz="4860" kern="1200">
          <a:solidFill>
            <a:schemeClr val="tx1"/>
          </a:solidFill>
          <a:latin typeface="+mn-lt"/>
          <a:ea typeface="+mn-ea"/>
          <a:cs typeface="+mn-cs"/>
        </a:defRPr>
      </a:lvl7pPr>
      <a:lvl8pPr marL="8641080" algn="l" defTabSz="2468880" rtl="0" eaLnBrk="1" latinLnBrk="0" hangingPunct="1">
        <a:defRPr sz="4860" kern="1200">
          <a:solidFill>
            <a:schemeClr val="tx1"/>
          </a:solidFill>
          <a:latin typeface="+mn-lt"/>
          <a:ea typeface="+mn-ea"/>
          <a:cs typeface="+mn-cs"/>
        </a:defRPr>
      </a:lvl8pPr>
      <a:lvl9pPr marL="9875520" algn="l" defTabSz="2468880" rtl="0" eaLnBrk="1" latinLnBrk="0" hangingPunct="1">
        <a:defRPr sz="48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Data" Target="../diagrams/data1.xml"/><Relationship Id="rId13" Type="http://schemas.openxmlformats.org/officeDocument/2006/relationships/diagramData" Target="../diagrams/data2.xml"/><Relationship Id="rId18" Type="http://schemas.openxmlformats.org/officeDocument/2006/relationships/diagramData" Target="../diagrams/data3.xml"/><Relationship Id="rId26" Type="http://schemas.openxmlformats.org/officeDocument/2006/relationships/diagramColors" Target="../diagrams/colors4.xml"/><Relationship Id="rId3" Type="http://schemas.openxmlformats.org/officeDocument/2006/relationships/image" Target="../media/image2.png"/><Relationship Id="rId21" Type="http://schemas.openxmlformats.org/officeDocument/2006/relationships/diagramColors" Target="../diagrams/colors3.xml"/><Relationship Id="rId7" Type="http://schemas.openxmlformats.org/officeDocument/2006/relationships/image" Target="../media/image3.jfif"/><Relationship Id="rId12" Type="http://schemas.microsoft.com/office/2007/relationships/diagramDrawing" Target="../diagrams/drawing1.xml"/><Relationship Id="rId17" Type="http://schemas.microsoft.com/office/2007/relationships/diagramDrawing" Target="../diagrams/drawing2.xml"/><Relationship Id="rId25" Type="http://schemas.openxmlformats.org/officeDocument/2006/relationships/diagramQuickStyle" Target="../diagrams/quickStyle4.xml"/><Relationship Id="rId2" Type="http://schemas.openxmlformats.org/officeDocument/2006/relationships/image" Target="../media/image1.jfif"/><Relationship Id="rId16" Type="http://schemas.openxmlformats.org/officeDocument/2006/relationships/diagramColors" Target="../diagrams/colors2.xml"/><Relationship Id="rId20" Type="http://schemas.openxmlformats.org/officeDocument/2006/relationships/diagramQuickStyle" Target="../diagrams/quickStyle3.xml"/><Relationship Id="rId29"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hyperlink" Target="https://www.facebook.com/tabassumaslam.aslam" TargetMode="External"/><Relationship Id="rId11" Type="http://schemas.openxmlformats.org/officeDocument/2006/relationships/diagramColors" Target="../diagrams/colors1.xml"/><Relationship Id="rId24" Type="http://schemas.openxmlformats.org/officeDocument/2006/relationships/diagramLayout" Target="../diagrams/layout4.xml"/><Relationship Id="rId32" Type="http://schemas.openxmlformats.org/officeDocument/2006/relationships/image" Target="../media/image13.png"/><Relationship Id="rId5" Type="http://schemas.openxmlformats.org/officeDocument/2006/relationships/hyperlink" Target="mailto:tabassumaslam5@gmail.com" TargetMode="External"/><Relationship Id="rId15" Type="http://schemas.openxmlformats.org/officeDocument/2006/relationships/diagramQuickStyle" Target="../diagrams/quickStyle2.xml"/><Relationship Id="rId23" Type="http://schemas.openxmlformats.org/officeDocument/2006/relationships/diagramData" Target="../diagrams/data4.xml"/><Relationship Id="rId28" Type="http://schemas.openxmlformats.org/officeDocument/2006/relationships/image" Target="../media/image9.JPG"/><Relationship Id="rId10" Type="http://schemas.openxmlformats.org/officeDocument/2006/relationships/diagramQuickStyle" Target="../diagrams/quickStyle1.xml"/><Relationship Id="rId19" Type="http://schemas.openxmlformats.org/officeDocument/2006/relationships/diagramLayout" Target="../diagrams/layout3.xml"/><Relationship Id="rId31" Type="http://schemas.openxmlformats.org/officeDocument/2006/relationships/image" Target="../media/image12.webp"/><Relationship Id="rId4" Type="http://schemas.openxmlformats.org/officeDocument/2006/relationships/hyperlink" Target="mailto:tabassum@lahoreschool.edu.pk" TargetMode="External"/><Relationship Id="rId9" Type="http://schemas.openxmlformats.org/officeDocument/2006/relationships/diagramLayout" Target="../diagrams/layout1.xml"/><Relationship Id="rId14" Type="http://schemas.openxmlformats.org/officeDocument/2006/relationships/diagramLayout" Target="../diagrams/layout2.xml"/><Relationship Id="rId22" Type="http://schemas.microsoft.com/office/2007/relationships/diagramDrawing" Target="../diagrams/drawing3.xml"/><Relationship Id="rId27" Type="http://schemas.microsoft.com/office/2007/relationships/diagramDrawing" Target="../diagrams/drawing4.xml"/><Relationship Id="rId30"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alpha val="65000"/>
          </a:schemeClr>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29437" y="7025925"/>
            <a:ext cx="8710212" cy="7042394"/>
          </a:xfrm>
          <a:prstGeom prst="rect">
            <a:avLst/>
          </a:prstGeom>
          <a:ln>
            <a:noFill/>
          </a:ln>
          <a:effectLst>
            <a:softEdge rad="112500"/>
          </a:effectLst>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02551" y="14068318"/>
            <a:ext cx="8637098" cy="4273933"/>
          </a:xfrm>
          <a:prstGeom prst="rect">
            <a:avLst/>
          </a:prstGeom>
          <a:ln>
            <a:noFill/>
          </a:ln>
          <a:effectLst>
            <a:softEdge rad="112500"/>
          </a:effectLst>
        </p:spPr>
      </p:pic>
      <p:sp>
        <p:nvSpPr>
          <p:cNvPr id="7" name="Rounded Rectangle 6"/>
          <p:cNvSpPr/>
          <p:nvPr/>
        </p:nvSpPr>
        <p:spPr>
          <a:xfrm>
            <a:off x="332369" y="7072696"/>
            <a:ext cx="10484943" cy="11269556"/>
          </a:xfrm>
          <a:prstGeom prst="roundRect">
            <a:avLst/>
          </a:prstGeom>
          <a:solidFill>
            <a:schemeClr val="accent2">
              <a:lumMod val="20000"/>
              <a:lumOff val="80000"/>
            </a:schemeClr>
          </a:solidFill>
        </p:spPr>
        <p:style>
          <a:lnRef idx="2">
            <a:schemeClr val="accent2"/>
          </a:lnRef>
          <a:fillRef idx="1">
            <a:schemeClr val="lt1"/>
          </a:fillRef>
          <a:effectRef idx="0">
            <a:schemeClr val="accent2"/>
          </a:effectRef>
          <a:fontRef idx="minor">
            <a:schemeClr val="dk1"/>
          </a:fontRef>
        </p:style>
        <p:txBody>
          <a:bodyPr rtlCol="0" anchor="ctr"/>
          <a:lstStyle/>
          <a:p>
            <a:pPr marL="457200" indent="-457200">
              <a:buFont typeface="Arial" panose="020B0604020202020204" pitchFamily="34" charset="0"/>
              <a:buChar char="•"/>
            </a:pPr>
            <a:endParaRPr lang="en-US" sz="3000" dirty="0" smtClean="0">
              <a:solidFill>
                <a:schemeClr val="tx1"/>
              </a:solidFill>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sz="3500" dirty="0" smtClean="0">
                <a:solidFill>
                  <a:schemeClr val="tx1"/>
                </a:solidFill>
                <a:latin typeface="Times New Roman" panose="02020603050405020304" pitchFamily="18" charset="0"/>
                <a:cs typeface="Times New Roman" panose="02020603050405020304" pitchFamily="18" charset="0"/>
              </a:rPr>
              <a:t>Pakistan </a:t>
            </a:r>
            <a:r>
              <a:rPr lang="en-US" sz="3500" dirty="0">
                <a:solidFill>
                  <a:schemeClr val="tx1"/>
                </a:solidFill>
                <a:latin typeface="Times New Roman" panose="02020603050405020304" pitchFamily="18" charset="0"/>
                <a:cs typeface="Times New Roman" panose="02020603050405020304" pitchFamily="18" charset="0"/>
              </a:rPr>
              <a:t>is a developing country, and a major part of its population belongs to the lower-middle and lower economic classes. </a:t>
            </a:r>
            <a:endParaRPr lang="en-US" sz="3500" dirty="0" smtClean="0">
              <a:solidFill>
                <a:schemeClr val="tx1"/>
              </a:solidFill>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endParaRPr lang="en-US" sz="3500" dirty="0" smtClean="0">
              <a:solidFill>
                <a:schemeClr val="tx1"/>
              </a:solidFill>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sz="3500" dirty="0" smtClean="0">
                <a:solidFill>
                  <a:schemeClr val="tx1"/>
                </a:solidFill>
                <a:latin typeface="Times New Roman" panose="02020603050405020304" pitchFamily="18" charset="0"/>
                <a:cs typeface="Times New Roman" panose="02020603050405020304" pitchFamily="18" charset="0"/>
              </a:rPr>
              <a:t>To </a:t>
            </a:r>
            <a:r>
              <a:rPr lang="en-US" sz="3500" dirty="0">
                <a:solidFill>
                  <a:schemeClr val="tx1"/>
                </a:solidFill>
                <a:latin typeface="Times New Roman" panose="02020603050405020304" pitchFamily="18" charset="0"/>
                <a:cs typeface="Times New Roman" panose="02020603050405020304" pitchFamily="18" charset="0"/>
              </a:rPr>
              <a:t>overcome the social and financial crisis, literacies play a significant role. Financial education/training/ literacy is imperative for the survival of generations suffering from COVID-19 and such pandemic </a:t>
            </a:r>
            <a:r>
              <a:rPr lang="en-US" sz="3500" dirty="0" smtClean="0">
                <a:solidFill>
                  <a:schemeClr val="tx1"/>
                </a:solidFill>
                <a:latin typeface="Times New Roman" panose="02020603050405020304" pitchFamily="18" charset="0"/>
                <a:cs typeface="Times New Roman" panose="02020603050405020304" pitchFamily="18" charset="0"/>
              </a:rPr>
              <a:t>situations. </a:t>
            </a:r>
          </a:p>
          <a:p>
            <a:pPr marL="457200" indent="-457200">
              <a:buFont typeface="Arial" panose="020B0604020202020204" pitchFamily="34" charset="0"/>
              <a:buChar char="•"/>
            </a:pPr>
            <a:endParaRPr lang="en-US" sz="3500" dirty="0">
              <a:solidFill>
                <a:schemeClr val="tx1"/>
              </a:solidFill>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sz="3500" dirty="0">
                <a:latin typeface="Times New Roman" panose="02020603050405020304" pitchFamily="18" charset="0"/>
                <a:cs typeface="Times New Roman" panose="02020603050405020304" pitchFamily="18" charset="0"/>
              </a:rPr>
              <a:t>Therefore, to provide appropriate financial education and training is extremely important to understand people’s current financial information literacy level. Also, Youth (especially students) considers the </a:t>
            </a:r>
            <a:r>
              <a:rPr lang="en-US" sz="3500" i="1" dirty="0">
                <a:latin typeface="Times New Roman" panose="02020603050405020304" pitchFamily="18" charset="0"/>
                <a:cs typeface="Times New Roman" panose="02020603050405020304" pitchFamily="18" charset="0"/>
              </a:rPr>
              <a:t>backbone</a:t>
            </a:r>
            <a:r>
              <a:rPr lang="en-US" sz="3500" dirty="0">
                <a:latin typeface="Times New Roman" panose="02020603050405020304" pitchFamily="18" charset="0"/>
                <a:cs typeface="Times New Roman" panose="02020603050405020304" pitchFamily="18" charset="0"/>
              </a:rPr>
              <a:t> of any society. Pakistan’s most population consists of youth</a:t>
            </a:r>
            <a:r>
              <a:rPr lang="en-US" sz="3500" dirty="0" smtClean="0">
                <a:latin typeface="Times New Roman" panose="02020603050405020304" pitchFamily="18" charset="0"/>
                <a:cs typeface="Times New Roman" panose="02020603050405020304" pitchFamily="18" charset="0"/>
              </a:rPr>
              <a:t>.</a:t>
            </a:r>
            <a:endParaRPr lang="en-US" sz="3500" dirty="0" smtClean="0">
              <a:solidFill>
                <a:schemeClr val="tx1"/>
              </a:solidFill>
              <a:latin typeface="Times New Roman" panose="02020603050405020304" pitchFamily="18" charset="0"/>
              <a:cs typeface="Times New Roman" panose="02020603050405020304" pitchFamily="18" charset="0"/>
            </a:endParaRPr>
          </a:p>
        </p:txBody>
      </p:sp>
      <p:sp>
        <p:nvSpPr>
          <p:cNvPr id="36" name="Rectangle 35"/>
          <p:cNvSpPr/>
          <p:nvPr/>
        </p:nvSpPr>
        <p:spPr>
          <a:xfrm>
            <a:off x="4414850" y="40865153"/>
            <a:ext cx="30129943" cy="861774"/>
          </a:xfrm>
          <a:prstGeom prst="rect">
            <a:avLst/>
          </a:prstGeom>
        </p:spPr>
        <p:txBody>
          <a:bodyPr wrap="square">
            <a:spAutoFit/>
          </a:bodyPr>
          <a:lstStyle/>
          <a:p>
            <a:r>
              <a:rPr lang="en-US" sz="5000" b="1" dirty="0" smtClean="0">
                <a:latin typeface="Times New Roman" panose="02020603050405020304" pitchFamily="18" charset="0"/>
                <a:cs typeface="Times New Roman" panose="02020603050405020304" pitchFamily="18" charset="0"/>
              </a:rPr>
              <a:t>​​</a:t>
            </a:r>
            <a:endParaRPr lang="en-US" sz="4500" b="1" dirty="0">
              <a:latin typeface="Times New Roman" panose="02020603050405020304" pitchFamily="18" charset="0"/>
              <a:cs typeface="Times New Roman" panose="02020603050405020304" pitchFamily="18" charset="0"/>
            </a:endParaRPr>
          </a:p>
        </p:txBody>
      </p:sp>
      <p:sp>
        <p:nvSpPr>
          <p:cNvPr id="37" name="Round Same Side Corner Rectangle 36"/>
          <p:cNvSpPr/>
          <p:nvPr/>
        </p:nvSpPr>
        <p:spPr>
          <a:xfrm>
            <a:off x="6022580" y="677408"/>
            <a:ext cx="26222052" cy="5725623"/>
          </a:xfrm>
          <a:prstGeom prst="round2SameRect">
            <a:avLst/>
          </a:prstGeom>
          <a:solidFill>
            <a:srgbClr val="373545"/>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en-US" sz="8000" b="1" dirty="0">
                <a:solidFill>
                  <a:schemeClr val="bg1"/>
                </a:solidFill>
                <a:latin typeface="Arial" panose="020B0604020202020204" pitchFamily="34" charset="0"/>
                <a:cs typeface="Arial" panose="020B0604020202020204" pitchFamily="34" charset="0"/>
              </a:rPr>
              <a:t>Antecedents of Financial Information Literacy and Financial Management Behavior of University Students: Social Cognitive </a:t>
            </a:r>
            <a:r>
              <a:rPr lang="en-US" sz="8000" b="1" dirty="0" smtClean="0">
                <a:solidFill>
                  <a:schemeClr val="bg1"/>
                </a:solidFill>
                <a:latin typeface="Arial" panose="020B0604020202020204" pitchFamily="34" charset="0"/>
                <a:cs typeface="Arial" panose="020B0604020202020204" pitchFamily="34" charset="0"/>
              </a:rPr>
              <a:t>Perspective</a:t>
            </a:r>
            <a:endParaRPr lang="en-US" sz="8000" dirty="0">
              <a:solidFill>
                <a:schemeClr val="bg1"/>
              </a:solidFill>
              <a:latin typeface="Arial" panose="020B0604020202020204" pitchFamily="34" charset="0"/>
              <a:cs typeface="Arial" panose="020B0604020202020204" pitchFamily="34" charset="0"/>
            </a:endParaRPr>
          </a:p>
        </p:txBody>
      </p:sp>
      <p:grpSp>
        <p:nvGrpSpPr>
          <p:cNvPr id="6" name="Group 5"/>
          <p:cNvGrpSpPr/>
          <p:nvPr/>
        </p:nvGrpSpPr>
        <p:grpSpPr>
          <a:xfrm>
            <a:off x="332368" y="18610903"/>
            <a:ext cx="10513432" cy="6612630"/>
            <a:chOff x="796366" y="16989031"/>
            <a:chExt cx="10248623" cy="5460487"/>
          </a:xfrm>
        </p:grpSpPr>
        <p:sp>
          <p:nvSpPr>
            <p:cNvPr id="26" name="Rounded Rectangle 25"/>
            <p:cNvSpPr/>
            <p:nvPr/>
          </p:nvSpPr>
          <p:spPr>
            <a:xfrm>
              <a:off x="796366" y="17810697"/>
              <a:ext cx="10248623" cy="4638821"/>
            </a:xfrm>
            <a:prstGeom prst="roundRect">
              <a:avLst/>
            </a:prstGeom>
            <a:solidFill>
              <a:schemeClr val="accent2">
                <a:lumMod val="20000"/>
                <a:lumOff val="80000"/>
              </a:schemeClr>
            </a:solidFill>
          </p:spPr>
          <p:style>
            <a:lnRef idx="2">
              <a:schemeClr val="accent2"/>
            </a:lnRef>
            <a:fillRef idx="1">
              <a:schemeClr val="lt1"/>
            </a:fillRef>
            <a:effectRef idx="0">
              <a:schemeClr val="accent2"/>
            </a:effectRef>
            <a:fontRef idx="minor">
              <a:schemeClr val="dk1"/>
            </a:fontRef>
          </p:style>
          <p:txBody>
            <a:bodyPr rtlCol="0" anchor="ctr"/>
            <a:lstStyle/>
            <a:p>
              <a:r>
                <a:rPr lang="en-US" sz="3500" dirty="0" smtClean="0">
                  <a:latin typeface="Times New Roman" panose="02020603050405020304" pitchFamily="18" charset="0"/>
                  <a:cs typeface="Times New Roman" panose="02020603050405020304" pitchFamily="18" charset="0"/>
                </a:rPr>
                <a:t>Therefore</a:t>
              </a:r>
              <a:r>
                <a:rPr lang="en-US" sz="3500" dirty="0">
                  <a:latin typeface="Times New Roman" panose="02020603050405020304" pitchFamily="18" charset="0"/>
                  <a:cs typeface="Times New Roman" panose="02020603050405020304" pitchFamily="18" charset="0"/>
                </a:rPr>
                <a:t>, my doctoral aims to examine the financial information literacy (FIL) level of the university student.  Also, it aims to understand how learning of financial information literacy among students is affected by cognitive, behavioral, and environmental factors through social cognitive theory (Bandura, 1986). </a:t>
              </a:r>
              <a:endParaRPr lang="en-US" sz="3500" dirty="0">
                <a:solidFill>
                  <a:srgbClr val="002060"/>
                </a:solidFill>
                <a:latin typeface="Times New Roman" panose="02020603050405020304" pitchFamily="18" charset="0"/>
                <a:cs typeface="Times New Roman" panose="02020603050405020304" pitchFamily="18" charset="0"/>
              </a:endParaRPr>
            </a:p>
          </p:txBody>
        </p:sp>
        <p:sp>
          <p:nvSpPr>
            <p:cNvPr id="33" name="Down Arrow Callout 32"/>
            <p:cNvSpPr/>
            <p:nvPr/>
          </p:nvSpPr>
          <p:spPr>
            <a:xfrm>
              <a:off x="899360" y="16989031"/>
              <a:ext cx="5626735" cy="1697227"/>
            </a:xfrm>
            <a:prstGeom prst="downArrowCallout">
              <a:avLst>
                <a:gd name="adj1" fmla="val 30165"/>
                <a:gd name="adj2" fmla="val 33307"/>
                <a:gd name="adj3" fmla="val 25000"/>
                <a:gd name="adj4" fmla="val 64977"/>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4000" b="1" dirty="0">
                  <a:solidFill>
                    <a:schemeClr val="tx2">
                      <a:lumMod val="50000"/>
                    </a:schemeClr>
                  </a:solidFill>
                  <a:latin typeface="Arial" panose="020B0604020202020204" pitchFamily="34" charset="0"/>
                  <a:cs typeface="Arial" panose="020B0604020202020204" pitchFamily="34" charset="0"/>
                </a:rPr>
                <a:t>Research</a:t>
              </a:r>
              <a:r>
                <a:rPr lang="en-US" sz="4000" dirty="0">
                  <a:solidFill>
                    <a:schemeClr val="tx2">
                      <a:lumMod val="50000"/>
                    </a:schemeClr>
                  </a:solidFill>
                  <a:latin typeface="Times New Roman" panose="02020603050405020304" pitchFamily="18" charset="0"/>
                  <a:cs typeface="Times New Roman" panose="02020603050405020304" pitchFamily="18" charset="0"/>
                </a:rPr>
                <a:t> </a:t>
              </a:r>
              <a:r>
                <a:rPr lang="en-US" sz="4000" b="1" dirty="0">
                  <a:solidFill>
                    <a:schemeClr val="tx2">
                      <a:lumMod val="50000"/>
                    </a:schemeClr>
                  </a:solidFill>
                  <a:latin typeface="Arial" panose="020B0604020202020204" pitchFamily="34" charset="0"/>
                  <a:cs typeface="Arial" panose="020B0604020202020204" pitchFamily="34" charset="0"/>
                </a:rPr>
                <a:t>Problem</a:t>
              </a:r>
            </a:p>
          </p:txBody>
        </p:sp>
      </p:grpSp>
      <p:sp>
        <p:nvSpPr>
          <p:cNvPr id="34" name="Down Arrow Callout 33"/>
          <p:cNvSpPr/>
          <p:nvPr/>
        </p:nvSpPr>
        <p:spPr>
          <a:xfrm>
            <a:off x="332368" y="6804044"/>
            <a:ext cx="5443894" cy="1805753"/>
          </a:xfrm>
          <a:prstGeom prst="downArrowCallout">
            <a:avLst/>
          </a:prstGeom>
          <a:solidFill>
            <a:schemeClr val="bg1"/>
          </a:solidFill>
        </p:spPr>
        <p:style>
          <a:lnRef idx="2">
            <a:schemeClr val="accent3"/>
          </a:lnRef>
          <a:fillRef idx="1">
            <a:schemeClr val="lt1"/>
          </a:fillRef>
          <a:effectRef idx="0">
            <a:schemeClr val="accent3"/>
          </a:effectRef>
          <a:fontRef idx="minor">
            <a:schemeClr val="dk1"/>
          </a:fontRef>
        </p:style>
        <p:txBody>
          <a:bodyPr rtlCol="0" anchor="ctr"/>
          <a:lstStyle/>
          <a:p>
            <a:pPr algn="ctr"/>
            <a:r>
              <a:rPr lang="en-US" sz="4000" b="1" dirty="0" smtClean="0">
                <a:solidFill>
                  <a:schemeClr val="tx1"/>
                </a:solidFill>
                <a:latin typeface="Arial" panose="020B0604020202020204" pitchFamily="34" charset="0"/>
                <a:cs typeface="Arial" panose="020B0604020202020204" pitchFamily="34" charset="0"/>
              </a:rPr>
              <a:t>Background</a:t>
            </a:r>
            <a:endParaRPr lang="en-US" sz="4000" b="1" dirty="0">
              <a:solidFill>
                <a:schemeClr val="tx1"/>
              </a:solidFill>
              <a:latin typeface="Arial" panose="020B0604020202020204" pitchFamily="34" charset="0"/>
              <a:cs typeface="Arial" panose="020B0604020202020204" pitchFamily="34" charset="0"/>
            </a:endParaRPr>
          </a:p>
        </p:txBody>
      </p:sp>
      <p:grpSp>
        <p:nvGrpSpPr>
          <p:cNvPr id="4" name="Group 3"/>
          <p:cNvGrpSpPr/>
          <p:nvPr/>
        </p:nvGrpSpPr>
        <p:grpSpPr>
          <a:xfrm>
            <a:off x="332368" y="25540525"/>
            <a:ext cx="10513432" cy="14972475"/>
            <a:chOff x="796365" y="23449892"/>
            <a:chExt cx="10248624" cy="14016444"/>
          </a:xfrm>
        </p:grpSpPr>
        <p:sp>
          <p:nvSpPr>
            <p:cNvPr id="30" name="Rounded Rectangle 29"/>
            <p:cNvSpPr/>
            <p:nvPr/>
          </p:nvSpPr>
          <p:spPr>
            <a:xfrm>
              <a:off x="796365" y="24336145"/>
              <a:ext cx="10248624" cy="13130191"/>
            </a:xfrm>
            <a:prstGeom prst="roundRect">
              <a:avLst/>
            </a:prstGeom>
            <a:solidFill>
              <a:schemeClr val="accent2">
                <a:lumMod val="20000"/>
                <a:lumOff val="80000"/>
              </a:schemeClr>
            </a:solidFill>
          </p:spPr>
          <p:style>
            <a:lnRef idx="2">
              <a:schemeClr val="accent2"/>
            </a:lnRef>
            <a:fillRef idx="1">
              <a:schemeClr val="lt1"/>
            </a:fillRef>
            <a:effectRef idx="0">
              <a:schemeClr val="accent2"/>
            </a:effectRef>
            <a:fontRef idx="minor">
              <a:schemeClr val="dk1"/>
            </a:fontRef>
          </p:style>
          <p:txBody>
            <a:bodyPr rtlCol="0" anchor="ctr"/>
            <a:lstStyle/>
            <a:p>
              <a:endParaRPr lang="en-US" sz="3500" b="1" dirty="0" smtClean="0">
                <a:latin typeface="Times New Roman" panose="02020603050405020304" pitchFamily="18" charset="0"/>
                <a:cs typeface="Times New Roman" panose="02020603050405020304" pitchFamily="18" charset="0"/>
              </a:endParaRPr>
            </a:p>
            <a:p>
              <a:r>
                <a:rPr lang="en-US" sz="3500" b="1" dirty="0" smtClean="0">
                  <a:latin typeface="Times New Roman" panose="02020603050405020304" pitchFamily="18" charset="0"/>
                  <a:cs typeface="Times New Roman" panose="02020603050405020304" pitchFamily="18" charset="0"/>
                </a:rPr>
                <a:t>Main Objective</a:t>
              </a:r>
              <a:endParaRPr lang="en-US" sz="3500" dirty="0" smtClean="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sz="3500" dirty="0" smtClean="0">
                  <a:latin typeface="Times New Roman" panose="02020603050405020304" pitchFamily="18" charset="0"/>
                  <a:cs typeface="Times New Roman" panose="02020603050405020304" pitchFamily="18" charset="0"/>
                </a:rPr>
                <a:t>To examine the financial information literacy level of the university students </a:t>
              </a:r>
            </a:p>
            <a:p>
              <a:endParaRPr lang="en-US" sz="3500" b="1" dirty="0">
                <a:latin typeface="Times New Roman" panose="02020603050405020304" pitchFamily="18" charset="0"/>
                <a:cs typeface="Times New Roman" panose="02020603050405020304" pitchFamily="18" charset="0"/>
              </a:endParaRPr>
            </a:p>
            <a:p>
              <a:r>
                <a:rPr lang="en-US" sz="3500" b="1" dirty="0" smtClean="0">
                  <a:latin typeface="Times New Roman" panose="02020603050405020304" pitchFamily="18" charset="0"/>
                  <a:cs typeface="Times New Roman" panose="02020603050405020304" pitchFamily="18" charset="0"/>
                </a:rPr>
                <a:t>Sub-Objectives </a:t>
              </a:r>
              <a:endParaRPr lang="en-US" sz="3500" b="1"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sz="3500" dirty="0" smtClean="0">
                  <a:latin typeface="Times New Roman" panose="02020603050405020304" pitchFamily="18" charset="0"/>
                  <a:cs typeface="Times New Roman" panose="02020603050405020304" pitchFamily="18" charset="0"/>
                </a:rPr>
                <a:t>To </a:t>
              </a:r>
              <a:r>
                <a:rPr lang="en-US" sz="3500" dirty="0">
                  <a:latin typeface="Times New Roman" panose="02020603050405020304" pitchFamily="18" charset="0"/>
                  <a:cs typeface="Times New Roman" panose="02020603050405020304" pitchFamily="18" charset="0"/>
                </a:rPr>
                <a:t>examine the influence of cognitive factors i.e. </a:t>
              </a:r>
              <a:r>
                <a:rPr lang="en-US" sz="3500" b="1" dirty="0">
                  <a:latin typeface="Times New Roman" panose="02020603050405020304" pitchFamily="18" charset="0"/>
                  <a:cs typeface="Times New Roman" panose="02020603050405020304" pitchFamily="18" charset="0"/>
                </a:rPr>
                <a:t>(personal, cognitive, and affective) </a:t>
              </a:r>
              <a:r>
                <a:rPr lang="en-US" sz="3500" dirty="0">
                  <a:latin typeface="Times New Roman" panose="02020603050405020304" pitchFamily="18" charset="0"/>
                  <a:cs typeface="Times New Roman" panose="02020603050405020304" pitchFamily="18" charset="0"/>
                </a:rPr>
                <a:t>in predicting university students’ financial information </a:t>
              </a:r>
              <a:r>
                <a:rPr lang="en-US" sz="3500" dirty="0" smtClean="0">
                  <a:latin typeface="Times New Roman" panose="02020603050405020304" pitchFamily="18" charset="0"/>
                  <a:cs typeface="Times New Roman" panose="02020603050405020304" pitchFamily="18" charset="0"/>
                </a:rPr>
                <a:t>literacy.</a:t>
              </a:r>
            </a:p>
            <a:p>
              <a:pPr marL="457200" indent="-457200">
                <a:buFont typeface="Arial" panose="020B0604020202020204" pitchFamily="34" charset="0"/>
                <a:buChar char="•"/>
              </a:pPr>
              <a:endParaRPr lang="en-US" sz="3500" dirty="0" smtClean="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sz="3500" dirty="0" smtClean="0">
                  <a:latin typeface="Times New Roman" panose="02020603050405020304" pitchFamily="18" charset="0"/>
                  <a:cs typeface="Times New Roman" panose="02020603050405020304" pitchFamily="18" charset="0"/>
                </a:rPr>
                <a:t>To </a:t>
              </a:r>
              <a:r>
                <a:rPr lang="en-US" sz="3500" dirty="0">
                  <a:latin typeface="Times New Roman" panose="02020603050405020304" pitchFamily="18" charset="0"/>
                  <a:cs typeface="Times New Roman" panose="02020603050405020304" pitchFamily="18" charset="0"/>
                </a:rPr>
                <a:t>examine the influence of </a:t>
              </a:r>
              <a:r>
                <a:rPr lang="en-US" sz="3500" b="1" dirty="0">
                  <a:latin typeface="Times New Roman" panose="02020603050405020304" pitchFamily="18" charset="0"/>
                  <a:cs typeface="Times New Roman" panose="02020603050405020304" pitchFamily="18" charset="0"/>
                </a:rPr>
                <a:t>behavioral </a:t>
              </a:r>
              <a:r>
                <a:rPr lang="en-US" sz="3500" b="1" dirty="0" smtClean="0">
                  <a:latin typeface="Times New Roman" panose="02020603050405020304" pitchFamily="18" charset="0"/>
                  <a:cs typeface="Times New Roman" panose="02020603050405020304" pitchFamily="18" charset="0"/>
                </a:rPr>
                <a:t>factors </a:t>
              </a:r>
              <a:r>
                <a:rPr lang="en-US" sz="3500" dirty="0" smtClean="0">
                  <a:latin typeface="Times New Roman" panose="02020603050405020304" pitchFamily="18" charset="0"/>
                  <a:cs typeface="Times New Roman" panose="02020603050405020304" pitchFamily="18" charset="0"/>
                </a:rPr>
                <a:t>predicting </a:t>
              </a:r>
              <a:r>
                <a:rPr lang="en-US" sz="3500" dirty="0">
                  <a:latin typeface="Times New Roman" panose="02020603050405020304" pitchFamily="18" charset="0"/>
                  <a:cs typeface="Times New Roman" panose="02020603050405020304" pitchFamily="18" charset="0"/>
                </a:rPr>
                <a:t>university students’ financial information </a:t>
              </a:r>
              <a:r>
                <a:rPr lang="en-US" sz="3500" dirty="0" smtClean="0">
                  <a:latin typeface="Times New Roman" panose="02020603050405020304" pitchFamily="18" charset="0"/>
                  <a:cs typeface="Times New Roman" panose="02020603050405020304" pitchFamily="18" charset="0"/>
                </a:rPr>
                <a:t>literacy.</a:t>
              </a:r>
            </a:p>
            <a:p>
              <a:pPr marL="457200" indent="-457200">
                <a:buFont typeface="Arial" panose="020B0604020202020204" pitchFamily="34" charset="0"/>
                <a:buChar char="•"/>
              </a:pPr>
              <a:endParaRPr lang="en-US" sz="3500" dirty="0" smtClean="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sz="3500" dirty="0" smtClean="0">
                  <a:latin typeface="Times New Roman" panose="02020603050405020304" pitchFamily="18" charset="0"/>
                  <a:cs typeface="Times New Roman" panose="02020603050405020304" pitchFamily="18" charset="0"/>
                </a:rPr>
                <a:t>To </a:t>
              </a:r>
              <a:r>
                <a:rPr lang="en-US" sz="3500" dirty="0">
                  <a:latin typeface="Times New Roman" panose="02020603050405020304" pitchFamily="18" charset="0"/>
                  <a:cs typeface="Times New Roman" panose="02020603050405020304" pitchFamily="18" charset="0"/>
                </a:rPr>
                <a:t>examine the influence of </a:t>
              </a:r>
              <a:r>
                <a:rPr lang="en-US" sz="3500" b="1" dirty="0">
                  <a:latin typeface="Times New Roman" panose="02020603050405020304" pitchFamily="18" charset="0"/>
                  <a:cs typeface="Times New Roman" panose="02020603050405020304" pitchFamily="18" charset="0"/>
                </a:rPr>
                <a:t>environmental factors</a:t>
              </a:r>
              <a:r>
                <a:rPr lang="en-US" sz="3500" dirty="0">
                  <a:latin typeface="Times New Roman" panose="02020603050405020304" pitchFamily="18" charset="0"/>
                  <a:cs typeface="Times New Roman" panose="02020603050405020304" pitchFamily="18" charset="0"/>
                </a:rPr>
                <a:t> </a:t>
              </a:r>
              <a:r>
                <a:rPr lang="en-US" sz="3500" dirty="0" smtClean="0">
                  <a:latin typeface="Times New Roman" panose="02020603050405020304" pitchFamily="18" charset="0"/>
                  <a:cs typeface="Times New Roman" panose="02020603050405020304" pitchFamily="18" charset="0"/>
                </a:rPr>
                <a:t>predicting </a:t>
              </a:r>
              <a:r>
                <a:rPr lang="en-US" sz="3500" dirty="0">
                  <a:latin typeface="Times New Roman" panose="02020603050405020304" pitchFamily="18" charset="0"/>
                  <a:cs typeface="Times New Roman" panose="02020603050405020304" pitchFamily="18" charset="0"/>
                </a:rPr>
                <a:t>university students’ financial information literacy. </a:t>
              </a:r>
              <a:endParaRPr lang="en-US" sz="3500" dirty="0" smtClean="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endParaRPr lang="en-US" sz="35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sz="3500" dirty="0" smtClean="0">
                  <a:latin typeface="Times New Roman" panose="02020603050405020304" pitchFamily="18" charset="0"/>
                  <a:cs typeface="Times New Roman" panose="02020603050405020304" pitchFamily="18" charset="0"/>
                </a:rPr>
                <a:t>To </a:t>
              </a:r>
              <a:r>
                <a:rPr lang="en-US" sz="3500" dirty="0">
                  <a:latin typeface="Times New Roman" panose="02020603050405020304" pitchFamily="18" charset="0"/>
                  <a:cs typeface="Times New Roman" panose="02020603050405020304" pitchFamily="18" charset="0"/>
                </a:rPr>
                <a:t>determine the relationship </a:t>
              </a:r>
              <a:r>
                <a:rPr lang="en-US" sz="3500" b="1" dirty="0">
                  <a:latin typeface="Times New Roman" panose="02020603050405020304" pitchFamily="18" charset="0"/>
                  <a:cs typeface="Times New Roman" panose="02020603050405020304" pitchFamily="18" charset="0"/>
                </a:rPr>
                <a:t>between financial information literacy</a:t>
              </a:r>
              <a:r>
                <a:rPr lang="en-US" sz="3500" dirty="0">
                  <a:latin typeface="Times New Roman" panose="02020603050405020304" pitchFamily="18" charset="0"/>
                  <a:cs typeface="Times New Roman" panose="02020603050405020304" pitchFamily="18" charset="0"/>
                </a:rPr>
                <a:t> and the outcome variable </a:t>
              </a:r>
              <a:r>
                <a:rPr lang="en-US" sz="3500" b="1" dirty="0" smtClean="0">
                  <a:latin typeface="Times New Roman" panose="02020603050405020304" pitchFamily="18" charset="0"/>
                  <a:cs typeface="Times New Roman" panose="02020603050405020304" pitchFamily="18" charset="0"/>
                </a:rPr>
                <a:t>personal </a:t>
              </a:r>
              <a:r>
                <a:rPr lang="en-US" sz="3500" b="1" dirty="0">
                  <a:latin typeface="Times New Roman" panose="02020603050405020304" pitchFamily="18" charset="0"/>
                  <a:cs typeface="Times New Roman" panose="02020603050405020304" pitchFamily="18" charset="0"/>
                </a:rPr>
                <a:t>finance management </a:t>
              </a:r>
              <a:r>
                <a:rPr lang="en-US" sz="3500" b="1" dirty="0" smtClean="0">
                  <a:latin typeface="Times New Roman" panose="02020603050405020304" pitchFamily="18" charset="0"/>
                  <a:cs typeface="Times New Roman" panose="02020603050405020304" pitchFamily="18" charset="0"/>
                </a:rPr>
                <a:t>behavior</a:t>
              </a:r>
              <a:r>
                <a:rPr lang="en-US" sz="3500" dirty="0" smtClean="0">
                  <a:latin typeface="Times New Roman" panose="02020603050405020304" pitchFamily="18" charset="0"/>
                  <a:cs typeface="Times New Roman" panose="02020603050405020304" pitchFamily="18" charset="0"/>
                </a:rPr>
                <a:t>. </a:t>
              </a:r>
              <a:endParaRPr lang="en-US" sz="3500" dirty="0">
                <a:latin typeface="Times New Roman" panose="02020603050405020304" pitchFamily="18" charset="0"/>
                <a:cs typeface="Times New Roman" panose="02020603050405020304" pitchFamily="18" charset="0"/>
              </a:endParaRPr>
            </a:p>
          </p:txBody>
        </p:sp>
        <p:sp>
          <p:nvSpPr>
            <p:cNvPr id="38" name="Down Arrow Callout 37"/>
            <p:cNvSpPr/>
            <p:nvPr/>
          </p:nvSpPr>
          <p:spPr>
            <a:xfrm>
              <a:off x="925691" y="23449892"/>
              <a:ext cx="5600404" cy="1889732"/>
            </a:xfrm>
            <a:prstGeom prst="downArrowCallout">
              <a:avLst>
                <a:gd name="adj1" fmla="val 25727"/>
                <a:gd name="adj2" fmla="val 38885"/>
                <a:gd name="adj3" fmla="val 23029"/>
                <a:gd name="adj4" fmla="val 64977"/>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4000" b="1" dirty="0" smtClean="0">
                  <a:solidFill>
                    <a:schemeClr val="tx2">
                      <a:lumMod val="50000"/>
                    </a:schemeClr>
                  </a:solidFill>
                  <a:latin typeface="Arial" panose="020B0604020202020204" pitchFamily="34" charset="0"/>
                  <a:cs typeface="Arial" panose="020B0604020202020204" pitchFamily="34" charset="0"/>
                </a:rPr>
                <a:t>Research</a:t>
              </a:r>
              <a:r>
                <a:rPr lang="en-US" sz="4000" b="1" dirty="0" smtClean="0">
                  <a:solidFill>
                    <a:schemeClr val="bg1"/>
                  </a:solidFill>
                  <a:latin typeface="Arial" panose="020B0604020202020204" pitchFamily="34" charset="0"/>
                  <a:cs typeface="Arial" panose="020B0604020202020204" pitchFamily="34" charset="0"/>
                </a:rPr>
                <a:t> </a:t>
              </a:r>
              <a:r>
                <a:rPr lang="en-US" sz="4000" b="1" dirty="0" smtClean="0">
                  <a:solidFill>
                    <a:schemeClr val="tx2">
                      <a:lumMod val="50000"/>
                    </a:schemeClr>
                  </a:solidFill>
                  <a:latin typeface="Arial" panose="020B0604020202020204" pitchFamily="34" charset="0"/>
                  <a:cs typeface="Arial" panose="020B0604020202020204" pitchFamily="34" charset="0"/>
                </a:rPr>
                <a:t>Objectives</a:t>
              </a:r>
              <a:endParaRPr lang="en-US" sz="4000" b="1" dirty="0">
                <a:solidFill>
                  <a:schemeClr val="tx2">
                    <a:lumMod val="50000"/>
                  </a:schemeClr>
                </a:solidFill>
                <a:latin typeface="Arial" panose="020B0604020202020204" pitchFamily="34" charset="0"/>
                <a:cs typeface="Arial" panose="020B0604020202020204" pitchFamily="34" charset="0"/>
              </a:endParaRPr>
            </a:p>
          </p:txBody>
        </p:sp>
      </p:grpSp>
      <p:sp>
        <p:nvSpPr>
          <p:cNvPr id="14" name="Round Diagonal Corner Rectangle 13"/>
          <p:cNvSpPr/>
          <p:nvPr/>
        </p:nvSpPr>
        <p:spPr>
          <a:xfrm>
            <a:off x="332368" y="40700403"/>
            <a:ext cx="32128832" cy="3008171"/>
          </a:xfrm>
          <a:prstGeom prst="round2DiagRect">
            <a:avLst>
              <a:gd name="adj1" fmla="val 770"/>
              <a:gd name="adj2" fmla="val 0"/>
            </a:avLst>
          </a:prstGeom>
          <a:solidFill>
            <a:srgbClr val="373545"/>
          </a:solidFill>
          <a:ln/>
        </p:spPr>
        <p:style>
          <a:lnRef idx="2">
            <a:schemeClr val="accent2"/>
          </a:lnRef>
          <a:fillRef idx="1">
            <a:schemeClr val="lt1"/>
          </a:fillRef>
          <a:effectRef idx="0">
            <a:schemeClr val="accent2"/>
          </a:effectRef>
          <a:fontRef idx="minor">
            <a:schemeClr val="dk1"/>
          </a:fontRef>
        </p:style>
        <p:txBody>
          <a:bodyPr rtlCol="0" anchor="ctr"/>
          <a:lstStyle/>
          <a:p>
            <a:r>
              <a:rPr lang="en-US" sz="4500" b="1" dirty="0" smtClean="0">
                <a:solidFill>
                  <a:schemeClr val="bg1"/>
                </a:solidFill>
                <a:latin typeface="Arial" panose="020B0604020202020204" pitchFamily="34" charset="0"/>
                <a:cs typeface="Arial" panose="020B0604020202020204" pitchFamily="34" charset="0"/>
              </a:rPr>
              <a:t>	Presenter: </a:t>
            </a:r>
            <a:r>
              <a:rPr lang="en-US" sz="4500" b="1" dirty="0" err="1" smtClean="0">
                <a:solidFill>
                  <a:schemeClr val="bg1"/>
                </a:solidFill>
                <a:latin typeface="Arial" panose="020B0604020202020204" pitchFamily="34" charset="0"/>
                <a:cs typeface="Arial" panose="020B0604020202020204" pitchFamily="34" charset="0"/>
              </a:rPr>
              <a:t>Tabassum</a:t>
            </a:r>
            <a:r>
              <a:rPr lang="en-US" sz="4500" b="1" dirty="0" smtClean="0">
                <a:solidFill>
                  <a:schemeClr val="bg1"/>
                </a:solidFill>
                <a:latin typeface="Arial" panose="020B0604020202020204" pitchFamily="34" charset="0"/>
                <a:cs typeface="Arial" panose="020B0604020202020204" pitchFamily="34" charset="0"/>
              </a:rPr>
              <a:t> Aslam</a:t>
            </a:r>
          </a:p>
          <a:p>
            <a:r>
              <a:rPr lang="en-US" sz="4500" b="1" dirty="0" smtClean="0">
                <a:solidFill>
                  <a:schemeClr val="bg1"/>
                </a:solidFill>
                <a:latin typeface="Arial" panose="020B0604020202020204" pitchFamily="34" charset="0"/>
                <a:cs typeface="Arial" panose="020B0604020202020204" pitchFamily="34" charset="0"/>
              </a:rPr>
              <a:t>	Ph.D. </a:t>
            </a:r>
            <a:r>
              <a:rPr lang="en-US" sz="4500" b="1" dirty="0" smtClean="0">
                <a:solidFill>
                  <a:schemeClr val="bg1"/>
                </a:solidFill>
                <a:latin typeface="Arial" panose="020B0604020202020204" pitchFamily="34" charset="0"/>
                <a:cs typeface="Arial" panose="020B0604020202020204" pitchFamily="34" charset="0"/>
              </a:rPr>
              <a:t>Scholar: </a:t>
            </a:r>
            <a:r>
              <a:rPr lang="en-US" sz="4500" b="1" dirty="0" smtClean="0">
                <a:solidFill>
                  <a:schemeClr val="bg1"/>
                </a:solidFill>
                <a:latin typeface="Arial" panose="020B0604020202020204" pitchFamily="34" charset="0"/>
                <a:cs typeface="Arial" panose="020B0604020202020204" pitchFamily="34" charset="0"/>
              </a:rPr>
              <a:t>Institute of Information Management</a:t>
            </a:r>
            <a:r>
              <a:rPr lang="en-US" sz="4500" b="1" dirty="0" smtClean="0">
                <a:solidFill>
                  <a:schemeClr val="bg1"/>
                </a:solidFill>
                <a:latin typeface="Arial" panose="020B0604020202020204" pitchFamily="34" charset="0"/>
                <a:cs typeface="Arial" panose="020B0604020202020204" pitchFamily="34" charset="0"/>
              </a:rPr>
              <a:t>, University of the Punjab, Pakistan, </a:t>
            </a:r>
            <a:r>
              <a:rPr lang="en-US" sz="4500" b="1" dirty="0" smtClean="0">
                <a:solidFill>
                  <a:schemeClr val="bg1"/>
                </a:solidFill>
                <a:latin typeface="Arial" panose="020B0604020202020204" pitchFamily="34" charset="0"/>
                <a:cs typeface="Arial" panose="020B0604020202020204" pitchFamily="34" charset="0"/>
              </a:rPr>
              <a:t>Lahore</a:t>
            </a:r>
          </a:p>
          <a:p>
            <a:r>
              <a:rPr lang="en-US" sz="4500" b="1" dirty="0" smtClean="0">
                <a:solidFill>
                  <a:schemeClr val="bg1"/>
                </a:solidFill>
                <a:latin typeface="Arial" panose="020B0604020202020204" pitchFamily="34" charset="0"/>
                <a:cs typeface="Arial" panose="020B0604020202020204" pitchFamily="34" charset="0"/>
              </a:rPr>
              <a:t>	</a:t>
            </a:r>
            <a:r>
              <a:rPr lang="en-US" sz="4500" b="1" dirty="0" smtClean="0">
                <a:solidFill>
                  <a:schemeClr val="bg1"/>
                </a:solidFill>
                <a:latin typeface="Arial" panose="020B0604020202020204" pitchFamily="34" charset="0"/>
                <a:cs typeface="Arial" panose="020B0604020202020204" pitchFamily="34" charset="0"/>
              </a:rPr>
              <a:t>Librarian</a:t>
            </a:r>
            <a:r>
              <a:rPr lang="en-US" sz="4500" b="1" dirty="0">
                <a:solidFill>
                  <a:schemeClr val="bg1"/>
                </a:solidFill>
                <a:latin typeface="Arial" panose="020B0604020202020204" pitchFamily="34" charset="0"/>
                <a:cs typeface="Arial" panose="020B0604020202020204" pitchFamily="34" charset="0"/>
              </a:rPr>
              <a:t>:</a:t>
            </a:r>
            <a:r>
              <a:rPr lang="en-US" sz="4500" b="1" dirty="0" smtClean="0">
                <a:solidFill>
                  <a:schemeClr val="bg1"/>
                </a:solidFill>
                <a:latin typeface="Arial" panose="020B0604020202020204" pitchFamily="34" charset="0"/>
                <a:cs typeface="Arial" panose="020B0604020202020204" pitchFamily="34" charset="0"/>
              </a:rPr>
              <a:t> </a:t>
            </a:r>
            <a:r>
              <a:rPr lang="en-US" sz="4500" b="1" dirty="0">
                <a:solidFill>
                  <a:schemeClr val="bg1"/>
                </a:solidFill>
                <a:latin typeface="Arial" panose="020B0604020202020204" pitchFamily="34" charset="0"/>
                <a:cs typeface="Arial" panose="020B0604020202020204" pitchFamily="34" charset="0"/>
              </a:rPr>
              <a:t>Lahore School of Economics, Teaching Research &amp; Resource Center-3 (Social Sciences)</a:t>
            </a:r>
          </a:p>
          <a:p>
            <a:r>
              <a:rPr lang="en-US" sz="4500" b="1" dirty="0" smtClean="0">
                <a:solidFill>
                  <a:schemeClr val="bg1"/>
                </a:solidFill>
                <a:latin typeface="Arial" panose="020B0604020202020204" pitchFamily="34" charset="0"/>
                <a:cs typeface="Arial" panose="020B0604020202020204" pitchFamily="34" charset="0"/>
              </a:rPr>
              <a:t>	        : </a:t>
            </a:r>
            <a:r>
              <a:rPr lang="en-US" sz="4500" b="1" dirty="0" smtClean="0">
                <a:solidFill>
                  <a:schemeClr val="bg1"/>
                </a:solidFill>
                <a:latin typeface="Arial" panose="020B0604020202020204" pitchFamily="34" charset="0"/>
                <a:cs typeface="Arial" panose="020B0604020202020204" pitchFamily="34" charset="0"/>
                <a:hlinkClick r:id="rId4"/>
              </a:rPr>
              <a:t>tabassum@lahoreschool.edu.pk</a:t>
            </a:r>
            <a:r>
              <a:rPr lang="en-US" sz="4500" b="1" dirty="0" smtClean="0">
                <a:solidFill>
                  <a:schemeClr val="bg1"/>
                </a:solidFill>
                <a:latin typeface="Arial" panose="020B0604020202020204" pitchFamily="34" charset="0"/>
                <a:cs typeface="Arial" panose="020B0604020202020204" pitchFamily="34" charset="0"/>
              </a:rPr>
              <a:t> , </a:t>
            </a:r>
            <a:r>
              <a:rPr lang="en-US" sz="4500" b="1" dirty="0" smtClean="0">
                <a:solidFill>
                  <a:srgbClr val="FF0000"/>
                </a:solidFill>
                <a:latin typeface="Arial" panose="020B0604020202020204" pitchFamily="34" charset="0"/>
                <a:cs typeface="Arial" panose="020B0604020202020204" pitchFamily="34" charset="0"/>
                <a:hlinkClick r:id="rId5"/>
              </a:rPr>
              <a:t>tabassumaslam5@gmail.com</a:t>
            </a:r>
            <a:r>
              <a:rPr lang="en-US" sz="4500" b="1" dirty="0" smtClean="0">
                <a:solidFill>
                  <a:schemeClr val="bg1"/>
                </a:solidFill>
                <a:latin typeface="Arial" panose="020B0604020202020204" pitchFamily="34" charset="0"/>
                <a:cs typeface="Arial" panose="020B0604020202020204" pitchFamily="34" charset="0"/>
              </a:rPr>
              <a:t>, </a:t>
            </a:r>
            <a:r>
              <a:rPr lang="en-US" sz="4500" b="1" dirty="0" smtClean="0">
                <a:solidFill>
                  <a:schemeClr val="bg1"/>
                </a:solidFill>
                <a:latin typeface="Arial" panose="020B0604020202020204" pitchFamily="34" charset="0"/>
                <a:cs typeface="Arial" panose="020B0604020202020204" pitchFamily="34" charset="0"/>
                <a:hlinkClick r:id="rId6"/>
              </a:rPr>
              <a:t>     </a:t>
            </a:r>
            <a:r>
              <a:rPr lang="en-US" sz="4500" b="1" dirty="0" err="1" smtClean="0">
                <a:solidFill>
                  <a:srgbClr val="FF0000"/>
                </a:solidFill>
                <a:latin typeface="Arial" panose="020B0604020202020204" pitchFamily="34" charset="0"/>
                <a:cs typeface="Arial" panose="020B0604020202020204" pitchFamily="34" charset="0"/>
                <a:hlinkClick r:id="rId6"/>
              </a:rPr>
              <a:t>tabassumaslam.aslam</a:t>
            </a:r>
            <a:r>
              <a:rPr lang="en-US" sz="4500" b="1" dirty="0" smtClean="0">
                <a:solidFill>
                  <a:schemeClr val="bg1"/>
                </a:solidFill>
                <a:latin typeface="Arial" panose="020B0604020202020204" pitchFamily="34" charset="0"/>
                <a:cs typeface="Arial" panose="020B0604020202020204" pitchFamily="34" charset="0"/>
              </a:rPr>
              <a:t> </a:t>
            </a:r>
            <a:endParaRPr lang="en-US" sz="4500" b="1" dirty="0">
              <a:solidFill>
                <a:schemeClr val="bg1"/>
              </a:solidFill>
              <a:latin typeface="Arial" panose="020B0604020202020204" pitchFamily="34" charset="0"/>
              <a:cs typeface="Arial" panose="020B0604020202020204" pitchFamily="34" charset="0"/>
            </a:endParaRPr>
          </a:p>
        </p:txBody>
      </p:sp>
      <p:pic>
        <p:nvPicPr>
          <p:cNvPr id="19" name="Picture 1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5036" y="922963"/>
            <a:ext cx="5145027" cy="5486401"/>
          </a:xfrm>
          <a:prstGeom prst="rect">
            <a:avLst/>
          </a:prstGeom>
        </p:spPr>
      </p:pic>
      <p:graphicFrame>
        <p:nvGraphicFramePr>
          <p:cNvPr id="27" name="Content Placeholder 3"/>
          <p:cNvGraphicFramePr>
            <a:graphicFrameLocks/>
          </p:cNvGraphicFramePr>
          <p:nvPr>
            <p:extLst>
              <p:ext uri="{D42A27DB-BD31-4B8C-83A1-F6EECF244321}">
                <p14:modId xmlns:p14="http://schemas.microsoft.com/office/powerpoint/2010/main" val="4216427173"/>
              </p:ext>
            </p:extLst>
          </p:nvPr>
        </p:nvGraphicFramePr>
        <p:xfrm>
          <a:off x="10988883" y="29798312"/>
          <a:ext cx="11290002" cy="1071468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pSp>
        <p:nvGrpSpPr>
          <p:cNvPr id="21" name="Group 20"/>
          <p:cNvGrpSpPr/>
          <p:nvPr/>
        </p:nvGrpSpPr>
        <p:grpSpPr>
          <a:xfrm>
            <a:off x="19812000" y="7416799"/>
            <a:ext cx="12649199" cy="10925452"/>
            <a:chOff x="3799480" y="145867"/>
            <a:chExt cx="8128433" cy="5874616"/>
          </a:xfrm>
        </p:grpSpPr>
        <p:grpSp>
          <p:nvGrpSpPr>
            <p:cNvPr id="22" name="Group 21"/>
            <p:cNvGrpSpPr/>
            <p:nvPr/>
          </p:nvGrpSpPr>
          <p:grpSpPr>
            <a:xfrm>
              <a:off x="3799480" y="145867"/>
              <a:ext cx="8128433" cy="5874616"/>
              <a:chOff x="3717635" y="145867"/>
              <a:chExt cx="8128433" cy="5874616"/>
            </a:xfrm>
          </p:grpSpPr>
          <p:sp>
            <p:nvSpPr>
              <p:cNvPr id="24" name="Rounded Rectangle 23"/>
              <p:cNvSpPr/>
              <p:nvPr/>
            </p:nvSpPr>
            <p:spPr>
              <a:xfrm>
                <a:off x="3717635" y="145867"/>
                <a:ext cx="8128433" cy="5874616"/>
              </a:xfrm>
              <a:prstGeom prst="roundRect">
                <a:avLst/>
              </a:prstGeom>
              <a:solidFill>
                <a:srgbClr val="DEF0F2"/>
              </a:solidFill>
              <a:ln>
                <a:solidFill>
                  <a:schemeClr val="tx1"/>
                </a:solidFill>
              </a:ln>
            </p:spPr>
            <p:style>
              <a:lnRef idx="2">
                <a:schemeClr val="accent2"/>
              </a:lnRef>
              <a:fillRef idx="1">
                <a:schemeClr val="lt1"/>
              </a:fillRef>
              <a:effectRef idx="0">
                <a:schemeClr val="accent2"/>
              </a:effectRef>
              <a:fontRef idx="minor">
                <a:schemeClr val="dk1"/>
              </a:fontRef>
            </p:style>
            <p:txBody>
              <a:bodyPr rtlCol="0" anchor="b"/>
              <a:lstStyle/>
              <a:p>
                <a:endParaRPr lang="en-US" sz="8500" dirty="0" smtClean="0">
                  <a:solidFill>
                    <a:srgbClr val="002060"/>
                  </a:solidFill>
                  <a:latin typeface="Times New Roman" panose="02020603050405020304" pitchFamily="18" charset="0"/>
                  <a:cs typeface="Times New Roman" panose="02020603050405020304" pitchFamily="18" charset="0"/>
                </a:endParaRPr>
              </a:p>
              <a:p>
                <a:endParaRPr lang="en-US" sz="8500" dirty="0">
                  <a:solidFill>
                    <a:srgbClr val="002060"/>
                  </a:solidFill>
                  <a:latin typeface="Times New Roman" panose="02020603050405020304" pitchFamily="18" charset="0"/>
                  <a:cs typeface="Times New Roman" panose="02020603050405020304" pitchFamily="18" charset="0"/>
                </a:endParaRPr>
              </a:p>
            </p:txBody>
          </p:sp>
          <p:graphicFrame>
            <p:nvGraphicFramePr>
              <p:cNvPr id="25" name="Diagram 24"/>
              <p:cNvGraphicFramePr/>
              <p:nvPr>
                <p:extLst>
                  <p:ext uri="{D42A27DB-BD31-4B8C-83A1-F6EECF244321}">
                    <p14:modId xmlns:p14="http://schemas.microsoft.com/office/powerpoint/2010/main" val="3831653781"/>
                  </p:ext>
                </p:extLst>
              </p:nvPr>
            </p:nvGraphicFramePr>
            <p:xfrm>
              <a:off x="3878057" y="2592164"/>
              <a:ext cx="7844731" cy="3296441"/>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28" name="TextBox 27"/>
              <p:cNvSpPr txBox="1"/>
              <p:nvPr/>
            </p:nvSpPr>
            <p:spPr>
              <a:xfrm>
                <a:off x="8893651" y="2985503"/>
                <a:ext cx="1321641" cy="2829904"/>
              </a:xfrm>
              <a:prstGeom prst="rect">
                <a:avLst/>
              </a:prstGeom>
              <a:noFill/>
            </p:spPr>
            <p:txBody>
              <a:bodyPr wrap="square" rtlCol="0">
                <a:spAutoFit/>
              </a:bodyPr>
              <a:lstStyle/>
              <a:p>
                <a:pPr lvl="0"/>
                <a:r>
                  <a:rPr lang="en-US" sz="2800" b="1" dirty="0" smtClean="0">
                    <a:latin typeface="Times New Roman" panose="02020603050405020304" pitchFamily="18" charset="0"/>
                    <a:cs typeface="Times New Roman" panose="02020603050405020304" pitchFamily="18" charset="0"/>
                  </a:rPr>
                  <a:t>Ability to consider ethical &amp; legal issues associated with financial data</a:t>
                </a:r>
              </a:p>
              <a:p>
                <a:pPr lvl="0"/>
                <a:r>
                  <a:rPr lang="en-US" sz="2800" b="1" dirty="0" smtClean="0">
                    <a:latin typeface="Times New Roman" panose="02020603050405020304" pitchFamily="18" charset="0"/>
                    <a:cs typeface="Times New Roman" panose="02020603050405020304" pitchFamily="18" charset="0"/>
                  </a:rPr>
                  <a:t> (privacy &amp; security concerns)</a:t>
                </a:r>
                <a:endParaRPr lang="en-US" sz="2800" b="1" dirty="0">
                  <a:latin typeface="Times New Roman" panose="02020603050405020304" pitchFamily="18" charset="0"/>
                  <a:cs typeface="Times New Roman" panose="02020603050405020304" pitchFamily="18" charset="0"/>
                </a:endParaRPr>
              </a:p>
              <a:p>
                <a:endParaRPr lang="en-US" sz="2800" b="1" dirty="0">
                  <a:latin typeface="Times New Roman" panose="02020603050405020304" pitchFamily="18" charset="0"/>
                  <a:cs typeface="Times New Roman" panose="02020603050405020304" pitchFamily="18" charset="0"/>
                </a:endParaRPr>
              </a:p>
            </p:txBody>
          </p:sp>
          <p:sp>
            <p:nvSpPr>
              <p:cNvPr id="29" name="TextBox 28"/>
              <p:cNvSpPr txBox="1"/>
              <p:nvPr/>
            </p:nvSpPr>
            <p:spPr>
              <a:xfrm>
                <a:off x="10513256" y="3044684"/>
                <a:ext cx="1193645" cy="2598216"/>
              </a:xfrm>
              <a:prstGeom prst="rect">
                <a:avLst/>
              </a:prstGeom>
              <a:noFill/>
            </p:spPr>
            <p:txBody>
              <a:bodyPr wrap="square" rtlCol="0">
                <a:spAutoFit/>
              </a:bodyPr>
              <a:lstStyle/>
              <a:p>
                <a:r>
                  <a:rPr lang="en-US" sz="2800" b="1" dirty="0" smtClean="0">
                    <a:latin typeface="Times New Roman" panose="02020603050405020304" pitchFamily="18" charset="0"/>
                    <a:cs typeface="Times New Roman" panose="02020603050405020304" pitchFamily="18" charset="0"/>
                  </a:rPr>
                  <a:t>Ability to use financial information for financial decision making </a:t>
                </a:r>
              </a:p>
              <a:p>
                <a:endParaRPr lang="en-US" sz="2800" b="1" dirty="0"/>
              </a:p>
              <a:p>
                <a:endParaRPr lang="en-US" sz="2800" b="1" dirty="0" smtClean="0"/>
              </a:p>
              <a:p>
                <a:endParaRPr lang="en-US" sz="2800" b="1" dirty="0"/>
              </a:p>
            </p:txBody>
          </p:sp>
        </p:grpSp>
        <p:graphicFrame>
          <p:nvGraphicFramePr>
            <p:cNvPr id="23" name="Diagram 22"/>
            <p:cNvGraphicFramePr/>
            <p:nvPr>
              <p:extLst>
                <p:ext uri="{D42A27DB-BD31-4B8C-83A1-F6EECF244321}">
                  <p14:modId xmlns:p14="http://schemas.microsoft.com/office/powerpoint/2010/main" val="3397871062"/>
                </p:ext>
              </p:extLst>
            </p:nvPr>
          </p:nvGraphicFramePr>
          <p:xfrm>
            <a:off x="5864072" y="225742"/>
            <a:ext cx="4833822" cy="2785984"/>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grpSp>
      <p:sp>
        <p:nvSpPr>
          <p:cNvPr id="35" name="Down Arrow Callout 34"/>
          <p:cNvSpPr/>
          <p:nvPr/>
        </p:nvSpPr>
        <p:spPr>
          <a:xfrm>
            <a:off x="18327707" y="7111904"/>
            <a:ext cx="6576382" cy="1931778"/>
          </a:xfrm>
          <a:prstGeom prst="downArrowCallou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4000" b="1" dirty="0">
                <a:solidFill>
                  <a:schemeClr val="tx1"/>
                </a:solidFill>
                <a:latin typeface="Arial" panose="020B0604020202020204" pitchFamily="34" charset="0"/>
                <a:cs typeface="Arial" panose="020B0604020202020204" pitchFamily="34" charset="0"/>
              </a:rPr>
              <a:t>Conceptualizing </a:t>
            </a:r>
            <a:r>
              <a:rPr lang="en-US" sz="4000" b="1" dirty="0" smtClean="0">
                <a:solidFill>
                  <a:schemeClr val="tx1"/>
                </a:solidFill>
                <a:latin typeface="Arial" panose="020B0604020202020204" pitchFamily="34" charset="0"/>
                <a:cs typeface="Arial" panose="020B0604020202020204" pitchFamily="34" charset="0"/>
              </a:rPr>
              <a:t>Financial Information Literacy</a:t>
            </a:r>
            <a:endParaRPr lang="en-US" sz="4000" b="1" dirty="0">
              <a:solidFill>
                <a:schemeClr val="tx1"/>
              </a:solidFill>
              <a:latin typeface="Arial" panose="020B0604020202020204" pitchFamily="34" charset="0"/>
              <a:cs typeface="Arial" panose="020B0604020202020204" pitchFamily="34" charset="0"/>
            </a:endParaRPr>
          </a:p>
        </p:txBody>
      </p:sp>
      <p:sp>
        <p:nvSpPr>
          <p:cNvPr id="32" name="Down Arrow Callout 31"/>
          <p:cNvSpPr/>
          <p:nvPr/>
        </p:nvSpPr>
        <p:spPr>
          <a:xfrm rot="16200000">
            <a:off x="7944819" y="32738708"/>
            <a:ext cx="6340734" cy="1384648"/>
          </a:xfrm>
          <a:prstGeom prst="downArrowCallout">
            <a:avLst>
              <a:gd name="adj1" fmla="val 30165"/>
              <a:gd name="adj2" fmla="val 33307"/>
              <a:gd name="adj3" fmla="val 25000"/>
              <a:gd name="adj4" fmla="val 64977"/>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4000" b="1" dirty="0" smtClean="0">
                <a:solidFill>
                  <a:schemeClr val="tx2">
                    <a:lumMod val="50000"/>
                  </a:schemeClr>
                </a:solidFill>
                <a:latin typeface="Arial" panose="020B0604020202020204" pitchFamily="34" charset="0"/>
                <a:cs typeface="Arial" panose="020B0604020202020204" pitchFamily="34" charset="0"/>
              </a:rPr>
              <a:t>Research Design </a:t>
            </a:r>
            <a:endParaRPr lang="en-US" sz="4000" b="1" dirty="0">
              <a:solidFill>
                <a:schemeClr val="tx2">
                  <a:lumMod val="50000"/>
                </a:schemeClr>
              </a:solidFill>
              <a:latin typeface="Arial" panose="020B0604020202020204" pitchFamily="34" charset="0"/>
              <a:cs typeface="Arial" panose="020B0604020202020204" pitchFamily="34" charset="0"/>
            </a:endParaRPr>
          </a:p>
        </p:txBody>
      </p:sp>
      <p:sp>
        <p:nvSpPr>
          <p:cNvPr id="8" name="Snip and Round Single Corner Rectangle 7"/>
          <p:cNvSpPr/>
          <p:nvPr/>
        </p:nvSpPr>
        <p:spPr>
          <a:xfrm>
            <a:off x="22630723" y="29691383"/>
            <a:ext cx="9830477" cy="10794161"/>
          </a:xfrm>
          <a:prstGeom prst="snipRoundRect">
            <a:avLst>
              <a:gd name="adj1" fmla="val 16667"/>
              <a:gd name="adj2" fmla="val 4151"/>
            </a:avLst>
          </a:prstGeom>
          <a:solidFill>
            <a:srgbClr val="DEF0F2"/>
          </a:solidFill>
          <a:ln>
            <a:solidFill>
              <a:srgbClr val="79C4B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aphicFrame>
        <p:nvGraphicFramePr>
          <p:cNvPr id="40" name="Content Placeholder 4"/>
          <p:cNvGraphicFramePr>
            <a:graphicFrameLocks/>
          </p:cNvGraphicFramePr>
          <p:nvPr>
            <p:extLst>
              <p:ext uri="{D42A27DB-BD31-4B8C-83A1-F6EECF244321}">
                <p14:modId xmlns:p14="http://schemas.microsoft.com/office/powerpoint/2010/main" val="2615064826"/>
              </p:ext>
            </p:extLst>
          </p:nvPr>
        </p:nvGraphicFramePr>
        <p:xfrm>
          <a:off x="22157011" y="30013171"/>
          <a:ext cx="11293572" cy="10370240"/>
        </p:xfrm>
        <a:graphic>
          <a:graphicData uri="http://schemas.openxmlformats.org/drawingml/2006/diagram">
            <dgm:relIds xmlns:dgm="http://schemas.openxmlformats.org/drawingml/2006/diagram" xmlns:r="http://schemas.openxmlformats.org/officeDocument/2006/relationships" r:dm="rId23" r:lo="rId24" r:qs="rId25" r:cs="rId26"/>
          </a:graphicData>
        </a:graphic>
      </p:graphicFrame>
      <p:sp>
        <p:nvSpPr>
          <p:cNvPr id="43" name="Down Arrow Callout 42"/>
          <p:cNvSpPr/>
          <p:nvPr/>
        </p:nvSpPr>
        <p:spPr>
          <a:xfrm rot="16200000">
            <a:off x="19377960" y="33341365"/>
            <a:ext cx="7777575" cy="1689558"/>
          </a:xfrm>
          <a:prstGeom prst="downArrowCallout">
            <a:avLst>
              <a:gd name="adj1" fmla="val 25727"/>
              <a:gd name="adj2" fmla="val 26858"/>
              <a:gd name="adj3" fmla="val 23029"/>
              <a:gd name="adj4" fmla="val 64977"/>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3800" b="1" dirty="0" smtClean="0">
                <a:solidFill>
                  <a:schemeClr val="tx2">
                    <a:lumMod val="50000"/>
                  </a:schemeClr>
                </a:solidFill>
                <a:latin typeface="Arial" panose="020B0604020202020204" pitchFamily="34" charset="0"/>
                <a:cs typeface="Arial" panose="020B0604020202020204" pitchFamily="34" charset="0"/>
              </a:rPr>
              <a:t>Implications/ Contributions</a:t>
            </a:r>
            <a:endParaRPr lang="en-US" sz="3800" b="1" dirty="0">
              <a:solidFill>
                <a:schemeClr val="tx2">
                  <a:lumMod val="50000"/>
                </a:schemeClr>
              </a:solidFill>
              <a:latin typeface="Arial" panose="020B0604020202020204" pitchFamily="34" charset="0"/>
              <a:cs typeface="Arial" panose="020B0604020202020204" pitchFamily="34" charset="0"/>
            </a:endParaRPr>
          </a:p>
        </p:txBody>
      </p:sp>
      <p:pic>
        <p:nvPicPr>
          <p:cNvPr id="11" name="Picture 10"/>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10988883" y="18673207"/>
            <a:ext cx="11278752" cy="10992481"/>
          </a:xfrm>
          <a:prstGeom prst="rect">
            <a:avLst/>
          </a:prstGeom>
          <a:ln w="12700" cap="sq" cmpd="thickThin">
            <a:solidFill>
              <a:srgbClr val="000000"/>
            </a:solidFill>
            <a:prstDash val="solid"/>
            <a:miter lim="800000"/>
          </a:ln>
          <a:effectLst>
            <a:innerShdw blurRad="76200">
              <a:srgbClr val="000000"/>
            </a:innerShdw>
          </a:effectLst>
        </p:spPr>
      </p:pic>
      <p:sp>
        <p:nvSpPr>
          <p:cNvPr id="42" name="Down Arrow Callout 41"/>
          <p:cNvSpPr/>
          <p:nvPr/>
        </p:nvSpPr>
        <p:spPr>
          <a:xfrm>
            <a:off x="15914146" y="20079526"/>
            <a:ext cx="5921622" cy="1585961"/>
          </a:xfrm>
          <a:prstGeom prst="downArrowCallout">
            <a:avLst>
              <a:gd name="adj1" fmla="val 25727"/>
              <a:gd name="adj2" fmla="val 38885"/>
              <a:gd name="adj3" fmla="val 23029"/>
              <a:gd name="adj4" fmla="val 64977"/>
            </a:avLst>
          </a:prstGeom>
          <a:solidFill>
            <a:schemeClr val="bg1"/>
          </a:solidFill>
        </p:spPr>
        <p:style>
          <a:lnRef idx="2">
            <a:schemeClr val="accent3"/>
          </a:lnRef>
          <a:fillRef idx="1">
            <a:schemeClr val="lt1"/>
          </a:fillRef>
          <a:effectRef idx="0">
            <a:schemeClr val="accent3"/>
          </a:effectRef>
          <a:fontRef idx="minor">
            <a:schemeClr val="dk1"/>
          </a:fontRef>
        </p:style>
        <p:txBody>
          <a:bodyPr rtlCol="0" anchor="ctr"/>
          <a:lstStyle/>
          <a:p>
            <a:pPr algn="ctr"/>
            <a:r>
              <a:rPr lang="en-US" sz="4000" b="1" dirty="0" smtClean="0">
                <a:solidFill>
                  <a:schemeClr val="tx2">
                    <a:lumMod val="50000"/>
                  </a:schemeClr>
                </a:solidFill>
                <a:latin typeface="Arial" panose="020B0604020202020204" pitchFamily="34" charset="0"/>
                <a:cs typeface="Arial" panose="020B0604020202020204" pitchFamily="34" charset="0"/>
              </a:rPr>
              <a:t>Theoretical Framework</a:t>
            </a:r>
            <a:endParaRPr lang="en-US" sz="4000" b="1" dirty="0">
              <a:solidFill>
                <a:schemeClr val="tx2">
                  <a:lumMod val="50000"/>
                </a:schemeClr>
              </a:solidFill>
              <a:latin typeface="Arial" panose="020B0604020202020204" pitchFamily="34" charset="0"/>
              <a:cs typeface="Arial" panose="020B0604020202020204" pitchFamily="34" charset="0"/>
            </a:endParaRPr>
          </a:p>
        </p:txBody>
      </p:sp>
      <p:sp>
        <p:nvSpPr>
          <p:cNvPr id="39" name="Snip and Round Single Corner Rectangle 38"/>
          <p:cNvSpPr/>
          <p:nvPr/>
        </p:nvSpPr>
        <p:spPr>
          <a:xfrm>
            <a:off x="22630723" y="18764423"/>
            <a:ext cx="9830478" cy="10581313"/>
          </a:xfrm>
          <a:prstGeom prst="snipRoundRect">
            <a:avLst>
              <a:gd name="adj1" fmla="val 16667"/>
              <a:gd name="adj2" fmla="val 5040"/>
            </a:avLst>
          </a:prstGeom>
          <a:solidFill>
            <a:srgbClr val="DEF0F2"/>
          </a:solidFill>
          <a:ln>
            <a:solidFill>
              <a:srgbClr val="79C4B4"/>
            </a:solidFill>
          </a:ln>
        </p:spPr>
        <p:style>
          <a:lnRef idx="2">
            <a:schemeClr val="accent6"/>
          </a:lnRef>
          <a:fillRef idx="1">
            <a:schemeClr val="lt1"/>
          </a:fillRef>
          <a:effectRef idx="0">
            <a:schemeClr val="accent6"/>
          </a:effectRef>
          <a:fontRef idx="minor">
            <a:schemeClr val="dk1"/>
          </a:fontRef>
        </p:style>
        <p:txBody>
          <a:bodyPr rtlCol="0" anchor="t"/>
          <a:lstStyle/>
          <a:p>
            <a:pPr marL="571500" indent="-571500">
              <a:buFont typeface="Arial" panose="020B0604020202020204" pitchFamily="34" charset="0"/>
              <a:buChar char="•"/>
            </a:pPr>
            <a:endParaRPr lang="en-US" sz="4000" dirty="0" smtClean="0"/>
          </a:p>
          <a:p>
            <a:pPr marL="571500" indent="-571500">
              <a:buFont typeface="Arial" panose="020B0604020202020204" pitchFamily="34" charset="0"/>
              <a:buChar char="•"/>
            </a:pPr>
            <a:endParaRPr lang="en-US" sz="4000" dirty="0"/>
          </a:p>
          <a:p>
            <a:pPr marL="571500" indent="-571500">
              <a:buFont typeface="Arial" panose="020B0604020202020204" pitchFamily="34" charset="0"/>
              <a:buChar char="•"/>
            </a:pPr>
            <a:r>
              <a:rPr lang="en-US" sz="3500" dirty="0" smtClean="0">
                <a:latin typeface="Times New Roman" panose="02020603050405020304" pitchFamily="18" charset="0"/>
                <a:cs typeface="Times New Roman" panose="02020603050405020304" pitchFamily="18" charset="0"/>
              </a:rPr>
              <a:t>The expected outcomes of the study will provide insights about students’ own perception of their  current financial information skills and competencies</a:t>
            </a:r>
          </a:p>
          <a:p>
            <a:pPr marL="571500" indent="-571500">
              <a:buFont typeface="Arial" panose="020B0604020202020204" pitchFamily="34" charset="0"/>
              <a:buChar char="•"/>
            </a:pPr>
            <a:endParaRPr lang="en-US" sz="3500" dirty="0">
              <a:latin typeface="Times New Roman" panose="02020603050405020304" pitchFamily="18" charset="0"/>
              <a:cs typeface="Times New Roman" panose="02020603050405020304" pitchFamily="18" charset="0"/>
            </a:endParaRPr>
          </a:p>
          <a:p>
            <a:pPr marL="571500" indent="-571500">
              <a:buFont typeface="Arial" panose="020B0604020202020204" pitchFamily="34" charset="0"/>
              <a:buChar char="•"/>
            </a:pPr>
            <a:r>
              <a:rPr lang="en-US" sz="3500" dirty="0" smtClean="0">
                <a:latin typeface="Times New Roman" panose="02020603050405020304" pitchFamily="18" charset="0"/>
                <a:cs typeface="Times New Roman" panose="02020603050405020304" pitchFamily="18" charset="0"/>
              </a:rPr>
              <a:t>Expected results will identify that how various personnel, behavioral and environmental factors  contributes to the FIL level of the university students. </a:t>
            </a:r>
          </a:p>
          <a:p>
            <a:pPr marL="571500" indent="-571500">
              <a:buFont typeface="Arial" panose="020B0604020202020204" pitchFamily="34" charset="0"/>
              <a:buChar char="•"/>
            </a:pPr>
            <a:endParaRPr lang="en-US" sz="3500" dirty="0">
              <a:latin typeface="Times New Roman" panose="02020603050405020304" pitchFamily="18" charset="0"/>
              <a:cs typeface="Times New Roman" panose="02020603050405020304" pitchFamily="18" charset="0"/>
            </a:endParaRPr>
          </a:p>
          <a:p>
            <a:pPr marL="571500" indent="-571500">
              <a:buFont typeface="Arial" panose="020B0604020202020204" pitchFamily="34" charset="0"/>
              <a:buChar char="•"/>
            </a:pPr>
            <a:r>
              <a:rPr lang="en-US" sz="3500" dirty="0">
                <a:latin typeface="Times New Roman" panose="02020603050405020304" pitchFamily="18" charset="0"/>
                <a:cs typeface="Times New Roman" panose="02020603050405020304" pitchFamily="18" charset="0"/>
              </a:rPr>
              <a:t>Expected results </a:t>
            </a:r>
            <a:r>
              <a:rPr lang="en-US" sz="3500" dirty="0" smtClean="0">
                <a:latin typeface="Times New Roman" panose="02020603050405020304" pitchFamily="18" charset="0"/>
                <a:cs typeface="Times New Roman" panose="02020603050405020304" pitchFamily="18" charset="0"/>
              </a:rPr>
              <a:t>will identify the how FIL competencies effect university student’s  personal financial management behavior. </a:t>
            </a:r>
            <a:endParaRPr lang="en-US" sz="3500" dirty="0"/>
          </a:p>
          <a:p>
            <a:pPr marL="571500" indent="-571500">
              <a:buFont typeface="Arial" panose="020B0604020202020204" pitchFamily="34" charset="0"/>
              <a:buChar char="•"/>
            </a:pPr>
            <a:endParaRPr lang="en-US" sz="4000" dirty="0"/>
          </a:p>
          <a:p>
            <a:pPr marL="571500" indent="-571500">
              <a:buFont typeface="Arial" panose="020B0604020202020204" pitchFamily="34" charset="0"/>
              <a:buChar char="•"/>
            </a:pPr>
            <a:endParaRPr lang="en-US" sz="4000" dirty="0" smtClean="0"/>
          </a:p>
          <a:p>
            <a:pPr marL="571500" indent="-571500">
              <a:buFont typeface="Arial" panose="020B0604020202020204" pitchFamily="34" charset="0"/>
              <a:buChar char="•"/>
            </a:pPr>
            <a:endParaRPr lang="en-US" sz="4000" dirty="0"/>
          </a:p>
        </p:txBody>
      </p:sp>
      <p:sp>
        <p:nvSpPr>
          <p:cNvPr id="44" name="Down Arrow Callout 43"/>
          <p:cNvSpPr/>
          <p:nvPr/>
        </p:nvSpPr>
        <p:spPr>
          <a:xfrm>
            <a:off x="23266747" y="18586624"/>
            <a:ext cx="5562253" cy="1492902"/>
          </a:xfrm>
          <a:prstGeom prst="downArrowCallout">
            <a:avLst>
              <a:gd name="adj1" fmla="val 25727"/>
              <a:gd name="adj2" fmla="val 38885"/>
              <a:gd name="adj3" fmla="val 23029"/>
              <a:gd name="adj4" fmla="val 64977"/>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3800" b="1" dirty="0" smtClean="0">
                <a:solidFill>
                  <a:schemeClr val="tx2">
                    <a:lumMod val="50000"/>
                  </a:schemeClr>
                </a:solidFill>
                <a:latin typeface="Arial" panose="020B0604020202020204" pitchFamily="34" charset="0"/>
                <a:cs typeface="Arial" panose="020B0604020202020204" pitchFamily="34" charset="0"/>
              </a:rPr>
              <a:t>Expected Results</a:t>
            </a:r>
            <a:endParaRPr lang="en-US" sz="3800" b="1" dirty="0">
              <a:solidFill>
                <a:schemeClr val="tx2">
                  <a:lumMod val="50000"/>
                </a:schemeClr>
              </a:solidFill>
              <a:latin typeface="Arial" panose="020B0604020202020204" pitchFamily="34" charset="0"/>
              <a:cs typeface="Arial" panose="020B0604020202020204" pitchFamily="34" charset="0"/>
            </a:endParaRPr>
          </a:p>
        </p:txBody>
      </p:sp>
      <p:pic>
        <p:nvPicPr>
          <p:cNvPr id="9" name="Picture 8"/>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30250976" y="27709735"/>
            <a:ext cx="1647006" cy="1499906"/>
          </a:xfrm>
          <a:prstGeom prst="rect">
            <a:avLst/>
          </a:prstGeom>
          <a:ln>
            <a:noFill/>
          </a:ln>
          <a:effectLst>
            <a:softEdge rad="112500"/>
          </a:effectLst>
        </p:spPr>
      </p:pic>
      <p:pic>
        <p:nvPicPr>
          <p:cNvPr id="16" name="Picture 15"/>
          <p:cNvPicPr>
            <a:picLocks noChangeAspect="1"/>
          </p:cNvPicPr>
          <p:nvPr/>
        </p:nvPicPr>
        <p:blipFill rotWithShape="1">
          <a:blip r:embed="rId30" cstate="print">
            <a:extLst>
              <a:ext uri="{28A0092B-C50C-407E-A947-70E740481C1C}">
                <a14:useLocalDpi xmlns:a14="http://schemas.microsoft.com/office/drawing/2010/main" val="0"/>
              </a:ext>
            </a:extLst>
          </a:blip>
          <a:srcRect l="27831" t="5702" r="23651" b="9979"/>
          <a:stretch/>
        </p:blipFill>
        <p:spPr>
          <a:xfrm>
            <a:off x="758758" y="40675687"/>
            <a:ext cx="2879388" cy="3032887"/>
          </a:xfrm>
          <a:prstGeom prst="rect">
            <a:avLst/>
          </a:prstGeom>
          <a:ln>
            <a:noFill/>
          </a:ln>
          <a:effectLst>
            <a:softEdge rad="112500"/>
          </a:effectLst>
        </p:spPr>
      </p:pic>
      <p:pic>
        <p:nvPicPr>
          <p:cNvPr id="20" name="Picture 19"/>
          <p:cNvPicPr>
            <a:picLocks noChangeAspect="1"/>
          </p:cNvPicPr>
          <p:nvPr/>
        </p:nvPicPr>
        <p:blipFill rotWithShape="1">
          <a:blip r:embed="rId31" cstate="print">
            <a:extLst>
              <a:ext uri="{28A0092B-C50C-407E-A947-70E740481C1C}">
                <a14:useLocalDpi xmlns:a14="http://schemas.microsoft.com/office/drawing/2010/main" val="0"/>
              </a:ext>
            </a:extLst>
          </a:blip>
          <a:srcRect l="14263" t="12004" r="12581" b="7140"/>
          <a:stretch/>
        </p:blipFill>
        <p:spPr>
          <a:xfrm>
            <a:off x="4105697" y="42961560"/>
            <a:ext cx="1025562" cy="624840"/>
          </a:xfrm>
          <a:prstGeom prst="rect">
            <a:avLst/>
          </a:prstGeom>
          <a:ln>
            <a:noFill/>
          </a:ln>
          <a:effectLst>
            <a:softEdge rad="112500"/>
          </a:effectLst>
        </p:spPr>
      </p:pic>
      <p:pic>
        <p:nvPicPr>
          <p:cNvPr id="45" name="Picture 44"/>
          <p:cNvPicPr>
            <a:picLocks noChangeAspect="1"/>
          </p:cNvPicPr>
          <p:nvPr/>
        </p:nvPicPr>
        <p:blipFill rotWithShape="1">
          <a:blip r:embed="rId32" cstate="print">
            <a:extLst>
              <a:ext uri="{28A0092B-C50C-407E-A947-70E740481C1C}">
                <a14:useLocalDpi xmlns:a14="http://schemas.microsoft.com/office/drawing/2010/main" val="0"/>
              </a:ext>
            </a:extLst>
          </a:blip>
          <a:srcRect l="15735" t="7338" r="15204" b="13230"/>
          <a:stretch/>
        </p:blipFill>
        <p:spPr>
          <a:xfrm>
            <a:off x="23212366" y="42822007"/>
            <a:ext cx="899161" cy="807138"/>
          </a:xfrm>
          <a:prstGeom prst="rect">
            <a:avLst/>
          </a:prstGeom>
          <a:ln>
            <a:noFill/>
          </a:ln>
          <a:effectLst>
            <a:softEdge rad="112500"/>
          </a:effectLst>
        </p:spPr>
      </p:pic>
    </p:spTree>
    <p:extLst>
      <p:ext uri="{BB962C8B-B14F-4D97-AF65-F5344CB8AC3E}">
        <p14:creationId xmlns:p14="http://schemas.microsoft.com/office/powerpoint/2010/main" val="239828912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0360DE83AB5FD40B8D597C091A86769" ma:contentTypeVersion="16" ma:contentTypeDescription="Crée un document." ma:contentTypeScope="" ma:versionID="0c620889a90334d1f8fcec21d6653e9e">
  <xsd:schema xmlns:xsd="http://www.w3.org/2001/XMLSchema" xmlns:xs="http://www.w3.org/2001/XMLSchema" xmlns:p="http://schemas.microsoft.com/office/2006/metadata/properties" xmlns:ns2="641f41f7-597d-4de3-889f-a9fa275aa0e9" xmlns:ns3="56dc9712-fdda-4c88-acd0-8c37e7566f5a" targetNamespace="http://schemas.microsoft.com/office/2006/metadata/properties" ma:root="true" ma:fieldsID="f22824aa5126ca8f21b82fbfa51db56a" ns2:_="" ns3:_="">
    <xsd:import namespace="641f41f7-597d-4de3-889f-a9fa275aa0e9"/>
    <xsd:import namespace="56dc9712-fdda-4c88-acd0-8c37e7566f5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3:SharedWithUsers" minOccurs="0"/>
                <xsd:element ref="ns3:SharedWithDetail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1f41f7-597d-4de3-889f-a9fa275aa0e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6e87909b-6f91-4c34-a78b-ec0d666c48e5"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6dc9712-fdda-4c88-acd0-8c37e7566f5a" elementFormDefault="qualified">
    <xsd:import namespace="http://schemas.microsoft.com/office/2006/documentManagement/types"/>
    <xsd:import namespace="http://schemas.microsoft.com/office/infopath/2007/PartnerControls"/>
    <xsd:element name="SharedWithUsers" ma:index="1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dd56e091-d7d9-44c1-900b-318042d2aeb0}" ma:internalName="TaxCatchAll" ma:showField="CatchAllData" ma:web="56dc9712-fdda-4c88-acd0-8c37e7566f5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41f41f7-597d-4de3-889f-a9fa275aa0e9">
      <Terms xmlns="http://schemas.microsoft.com/office/infopath/2007/PartnerControls"/>
    </lcf76f155ced4ddcb4097134ff3c332f>
    <TaxCatchAll xmlns="56dc9712-fdda-4c88-acd0-8c37e7566f5a" xsi:nil="true"/>
  </documentManagement>
</p:properties>
</file>

<file path=customXml/itemProps1.xml><?xml version="1.0" encoding="utf-8"?>
<ds:datastoreItem xmlns:ds="http://schemas.openxmlformats.org/officeDocument/2006/customXml" ds:itemID="{833B4101-910A-4B94-BFCF-FD8DC29E50DE}"/>
</file>

<file path=customXml/itemProps2.xml><?xml version="1.0" encoding="utf-8"?>
<ds:datastoreItem xmlns:ds="http://schemas.openxmlformats.org/officeDocument/2006/customXml" ds:itemID="{0D82618C-0233-44D8-8A65-2404FB9A4F7D}"/>
</file>

<file path=customXml/itemProps3.xml><?xml version="1.0" encoding="utf-8"?>
<ds:datastoreItem xmlns:ds="http://schemas.openxmlformats.org/officeDocument/2006/customXml" ds:itemID="{89266D4E-DAAA-41FE-A8A7-A70CD2C18F27}"/>
</file>

<file path=docProps/app.xml><?xml version="1.0" encoding="utf-8"?>
<Properties xmlns="http://schemas.openxmlformats.org/officeDocument/2006/extended-properties" xmlns:vt="http://schemas.openxmlformats.org/officeDocument/2006/docPropsVTypes">
  <Template/>
  <TotalTime>2342</TotalTime>
  <Words>559</Words>
  <Application>Microsoft Office PowerPoint</Application>
  <PresentationFormat>Custom</PresentationFormat>
  <Paragraphs>74</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TRC 3</dc:creator>
  <cp:lastModifiedBy>TRC 3</cp:lastModifiedBy>
  <cp:revision>79</cp:revision>
  <dcterms:created xsi:type="dcterms:W3CDTF">2022-08-03T04:42:24Z</dcterms:created>
  <dcterms:modified xsi:type="dcterms:W3CDTF">2022-08-21T08:50:28Z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0x01010020360DE83AB5FD40B8D597C091A86769</vt:lpwstr>
  </property>
</Properties>
</file>