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
  </p:notesMasterIdLst>
  <p:sldIdLst>
    <p:sldId id="256" r:id="rId5"/>
    <p:sldId id="257" r:id="rId6"/>
    <p:sldId id="258" r:id="rId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B5E698-882F-15C2-5634-1852DE412EB1}" v="1" dt="2022-09-04T12:20:11.155"/>
    <p1510:client id="{B51010B7-CD36-C409-EC6B-C6A7E0435036}" v="145" dt="2022-09-03T15:10:05.7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61" d="100"/>
          <a:sy n="61" d="100"/>
        </p:scale>
        <p:origin x="84"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ierre Fastrez" userId="S::pierre.fastrez@uclouvain.be::eaa9b9a7-17c4-4f71-a8de-3f6ab8aa2a86" providerId="AD" clId="Web-{B51010B7-CD36-C409-EC6B-C6A7E0435036}"/>
    <pc:docChg chg="addSld modSld">
      <pc:chgData name="Pierre Fastrez" userId="S::pierre.fastrez@uclouvain.be::eaa9b9a7-17c4-4f71-a8de-3f6ab8aa2a86" providerId="AD" clId="Web-{B51010B7-CD36-C409-EC6B-C6A7E0435036}" dt="2022-09-03T15:39:01.655" v="2592"/>
      <pc:docMkLst>
        <pc:docMk/>
      </pc:docMkLst>
      <pc:sldChg chg="addSp delSp modSp mod modClrScheme chgLayout modNotes">
        <pc:chgData name="Pierre Fastrez" userId="S::pierre.fastrez@uclouvain.be::eaa9b9a7-17c4-4f71-a8de-3f6ab8aa2a86" providerId="AD" clId="Web-{B51010B7-CD36-C409-EC6B-C6A7E0435036}" dt="2022-09-03T15:10:15.287" v="1956"/>
        <pc:sldMkLst>
          <pc:docMk/>
          <pc:sldMk cId="3784089036" sldId="256"/>
        </pc:sldMkLst>
        <pc:spChg chg="mod ord">
          <ac:chgData name="Pierre Fastrez" userId="S::pierre.fastrez@uclouvain.be::eaa9b9a7-17c4-4f71-a8de-3f6ab8aa2a86" providerId="AD" clId="Web-{B51010B7-CD36-C409-EC6B-C6A7E0435036}" dt="2022-09-03T09:21:14.049" v="566" actId="14100"/>
          <ac:spMkLst>
            <pc:docMk/>
            <pc:sldMk cId="3784089036" sldId="256"/>
            <ac:spMk id="2" creationId="{00000000-0000-0000-0000-000000000000}"/>
          </ac:spMkLst>
        </pc:spChg>
        <pc:spChg chg="del">
          <ac:chgData name="Pierre Fastrez" userId="S::pierre.fastrez@uclouvain.be::eaa9b9a7-17c4-4f71-a8de-3f6ab8aa2a86" providerId="AD" clId="Web-{B51010B7-CD36-C409-EC6B-C6A7E0435036}" dt="2022-09-03T08:54:43.057" v="14"/>
          <ac:spMkLst>
            <pc:docMk/>
            <pc:sldMk cId="3784089036" sldId="256"/>
            <ac:spMk id="3" creationId="{00000000-0000-0000-0000-000000000000}"/>
          </ac:spMkLst>
        </pc:spChg>
        <pc:spChg chg="add mod">
          <ac:chgData name="Pierre Fastrez" userId="S::pierre.fastrez@uclouvain.be::eaa9b9a7-17c4-4f71-a8de-3f6ab8aa2a86" providerId="AD" clId="Web-{B51010B7-CD36-C409-EC6B-C6A7E0435036}" dt="2022-09-03T09:00:07.921" v="52" actId="1076"/>
          <ac:spMkLst>
            <pc:docMk/>
            <pc:sldMk cId="3784089036" sldId="256"/>
            <ac:spMk id="9" creationId="{0BDF53EF-FF66-1F99-A04F-D5470A7008C2}"/>
          </ac:spMkLst>
        </pc:spChg>
        <pc:spChg chg="add mod ord">
          <ac:chgData name="Pierre Fastrez" userId="S::pierre.fastrez@uclouvain.be::eaa9b9a7-17c4-4f71-a8de-3f6ab8aa2a86" providerId="AD" clId="Web-{B51010B7-CD36-C409-EC6B-C6A7E0435036}" dt="2022-09-03T15:09:35.192" v="1941" actId="20577"/>
          <ac:spMkLst>
            <pc:docMk/>
            <pc:sldMk cId="3784089036" sldId="256"/>
            <ac:spMk id="11" creationId="{E1691D5C-1939-E3A4-EB8D-C044134FF86F}"/>
          </ac:spMkLst>
        </pc:spChg>
        <pc:picChg chg="add del mod">
          <ac:chgData name="Pierre Fastrez" userId="S::pierre.fastrez@uclouvain.be::eaa9b9a7-17c4-4f71-a8de-3f6ab8aa2a86" providerId="AD" clId="Web-{B51010B7-CD36-C409-EC6B-C6A7E0435036}" dt="2022-09-03T08:53:23.028" v="1"/>
          <ac:picMkLst>
            <pc:docMk/>
            <pc:sldMk cId="3784089036" sldId="256"/>
            <ac:picMk id="4" creationId="{92E15A3F-99BB-8D69-18CF-A125869CBEC7}"/>
          </ac:picMkLst>
        </pc:picChg>
        <pc:picChg chg="add mod">
          <ac:chgData name="Pierre Fastrez" userId="S::pierre.fastrez@uclouvain.be::eaa9b9a7-17c4-4f71-a8de-3f6ab8aa2a86" providerId="AD" clId="Web-{B51010B7-CD36-C409-EC6B-C6A7E0435036}" dt="2022-09-03T09:00:17.484" v="53" actId="14100"/>
          <ac:picMkLst>
            <pc:docMk/>
            <pc:sldMk cId="3784089036" sldId="256"/>
            <ac:picMk id="5" creationId="{270E6914-0D20-53E4-E948-3E6B99C7FDD0}"/>
          </ac:picMkLst>
        </pc:picChg>
        <pc:picChg chg="add mod">
          <ac:chgData name="Pierre Fastrez" userId="S::pierre.fastrez@uclouvain.be::eaa9b9a7-17c4-4f71-a8de-3f6ab8aa2a86" providerId="AD" clId="Web-{B51010B7-CD36-C409-EC6B-C6A7E0435036}" dt="2022-09-03T08:58:58.092" v="36" actId="1076"/>
          <ac:picMkLst>
            <pc:docMk/>
            <pc:sldMk cId="3784089036" sldId="256"/>
            <ac:picMk id="6" creationId="{8636CB59-C86D-4455-AC12-514BA9178BC2}"/>
          </ac:picMkLst>
        </pc:picChg>
        <pc:picChg chg="add mod">
          <ac:chgData name="Pierre Fastrez" userId="S::pierre.fastrez@uclouvain.be::eaa9b9a7-17c4-4f71-a8de-3f6ab8aa2a86" providerId="AD" clId="Web-{B51010B7-CD36-C409-EC6B-C6A7E0435036}" dt="2022-09-03T08:59:10.405" v="39" actId="1076"/>
          <ac:picMkLst>
            <pc:docMk/>
            <pc:sldMk cId="3784089036" sldId="256"/>
            <ac:picMk id="7" creationId="{F8FA145F-C211-DC4A-6700-BB8C3996FCB5}"/>
          </ac:picMkLst>
        </pc:picChg>
        <pc:picChg chg="add mod">
          <ac:chgData name="Pierre Fastrez" userId="S::pierre.fastrez@uclouvain.be::eaa9b9a7-17c4-4f71-a8de-3f6ab8aa2a86" providerId="AD" clId="Web-{B51010B7-CD36-C409-EC6B-C6A7E0435036}" dt="2022-09-03T09:01:28.641" v="61" actId="1076"/>
          <ac:picMkLst>
            <pc:docMk/>
            <pc:sldMk cId="3784089036" sldId="256"/>
            <ac:picMk id="8" creationId="{03D6AA38-E078-AAF5-EA03-B371C7F99B16}"/>
          </ac:picMkLst>
        </pc:picChg>
        <pc:cxnChg chg="add del mod">
          <ac:chgData name="Pierre Fastrez" userId="S::pierre.fastrez@uclouvain.be::eaa9b9a7-17c4-4f71-a8de-3f6ab8aa2a86" providerId="AD" clId="Web-{B51010B7-CD36-C409-EC6B-C6A7E0435036}" dt="2022-09-03T09:01:36.079" v="64"/>
          <ac:cxnSpMkLst>
            <pc:docMk/>
            <pc:sldMk cId="3784089036" sldId="256"/>
            <ac:cxnSpMk id="10" creationId="{CCFD27D8-E449-2944-F2D1-C01E92BAF7EB}"/>
          </ac:cxnSpMkLst>
        </pc:cxnChg>
      </pc:sldChg>
      <pc:sldChg chg="modSp add replId modNotes">
        <pc:chgData name="Pierre Fastrez" userId="S::pierre.fastrez@uclouvain.be::eaa9b9a7-17c4-4f71-a8de-3f6ab8aa2a86" providerId="AD" clId="Web-{B51010B7-CD36-C409-EC6B-C6A7E0435036}" dt="2022-09-03T15:39:01.655" v="2592"/>
        <pc:sldMkLst>
          <pc:docMk/>
          <pc:sldMk cId="3527390217" sldId="257"/>
        </pc:sldMkLst>
        <pc:spChg chg="mod">
          <ac:chgData name="Pierre Fastrez" userId="S::pierre.fastrez@uclouvain.be::eaa9b9a7-17c4-4f71-a8de-3f6ab8aa2a86" providerId="AD" clId="Web-{B51010B7-CD36-C409-EC6B-C6A7E0435036}" dt="2022-09-03T15:09:54.770" v="1949" actId="20577"/>
          <ac:spMkLst>
            <pc:docMk/>
            <pc:sldMk cId="3527390217" sldId="257"/>
            <ac:spMk id="2" creationId="{00000000-0000-0000-0000-000000000000}"/>
          </ac:spMkLst>
        </pc:spChg>
        <pc:spChg chg="mod">
          <ac:chgData name="Pierre Fastrez" userId="S::pierre.fastrez@uclouvain.be::eaa9b9a7-17c4-4f71-a8de-3f6ab8aa2a86" providerId="AD" clId="Web-{B51010B7-CD36-C409-EC6B-C6A7E0435036}" dt="2022-09-03T15:09:47.098" v="1945" actId="20577"/>
          <ac:spMkLst>
            <pc:docMk/>
            <pc:sldMk cId="3527390217" sldId="257"/>
            <ac:spMk id="11" creationId="{E1691D5C-1939-E3A4-EB8D-C044134FF86F}"/>
          </ac:spMkLst>
        </pc:spChg>
      </pc:sldChg>
      <pc:sldChg chg="modSp add replId modNotes">
        <pc:chgData name="Pierre Fastrez" userId="S::pierre.fastrez@uclouvain.be::eaa9b9a7-17c4-4f71-a8de-3f6ab8aa2a86" providerId="AD" clId="Web-{B51010B7-CD36-C409-EC6B-C6A7E0435036}" dt="2022-09-03T15:11:26.148" v="1959"/>
        <pc:sldMkLst>
          <pc:docMk/>
          <pc:sldMk cId="3275478957" sldId="258"/>
        </pc:sldMkLst>
        <pc:spChg chg="mod">
          <ac:chgData name="Pierre Fastrez" userId="S::pierre.fastrez@uclouvain.be::eaa9b9a7-17c4-4f71-a8de-3f6ab8aa2a86" providerId="AD" clId="Web-{B51010B7-CD36-C409-EC6B-C6A7E0435036}" dt="2022-09-03T15:10:02.677" v="1954" actId="20577"/>
          <ac:spMkLst>
            <pc:docMk/>
            <pc:sldMk cId="3275478957" sldId="258"/>
            <ac:spMk id="2" creationId="{00000000-0000-0000-0000-000000000000}"/>
          </ac:spMkLst>
        </pc:spChg>
        <pc:spChg chg="mod">
          <ac:chgData name="Pierre Fastrez" userId="S::pierre.fastrez@uclouvain.be::eaa9b9a7-17c4-4f71-a8de-3f6ab8aa2a86" providerId="AD" clId="Web-{B51010B7-CD36-C409-EC6B-C6A7E0435036}" dt="2022-09-03T15:10:05.099" v="1955" actId="20577"/>
          <ac:spMkLst>
            <pc:docMk/>
            <pc:sldMk cId="3275478957" sldId="258"/>
            <ac:spMk id="11" creationId="{E1691D5C-1939-E3A4-EB8D-C044134FF86F}"/>
          </ac:spMkLst>
        </pc:spChg>
      </pc:sldChg>
    </pc:docChg>
  </pc:docChgLst>
  <pc:docChgLst>
    <pc:chgData name="Pierre Fastrez" userId="S::pierre.fastrez@uclouvain.be::eaa9b9a7-17c4-4f71-a8de-3f6ab8aa2a86" providerId="AD" clId="Web-{9C05626F-B552-66FA-36F9-15BD7DB597A2}"/>
    <pc:docChg chg="modSld">
      <pc:chgData name="Pierre Fastrez" userId="S::pierre.fastrez@uclouvain.be::eaa9b9a7-17c4-4f71-a8de-3f6ab8aa2a86" providerId="AD" clId="Web-{9C05626F-B552-66FA-36F9-15BD7DB597A2}" dt="2022-09-04T15:29:54.586" v="32"/>
      <pc:docMkLst>
        <pc:docMk/>
      </pc:docMkLst>
      <pc:sldChg chg="modNotes">
        <pc:chgData name="Pierre Fastrez" userId="S::pierre.fastrez@uclouvain.be::eaa9b9a7-17c4-4f71-a8de-3f6ab8aa2a86" providerId="AD" clId="Web-{9C05626F-B552-66FA-36F9-15BD7DB597A2}" dt="2022-09-04T15:29:54.586" v="32"/>
        <pc:sldMkLst>
          <pc:docMk/>
          <pc:sldMk cId="3275478957" sldId="258"/>
        </pc:sldMkLst>
      </pc:sldChg>
    </pc:docChg>
  </pc:docChgLst>
  <pc:docChgLst>
    <pc:chgData name="Pierre Fastrez" userId="S::pierre.fastrez@uclouvain.be::eaa9b9a7-17c4-4f71-a8de-3f6ab8aa2a86" providerId="AD" clId="Web-{CAD9FCAE-9007-533A-5960-31F235D0503E}"/>
    <pc:docChg chg="modSld">
      <pc:chgData name="Pierre Fastrez" userId="S::pierre.fastrez@uclouvain.be::eaa9b9a7-17c4-4f71-a8de-3f6ab8aa2a86" providerId="AD" clId="Web-{CAD9FCAE-9007-533A-5960-31F235D0503E}" dt="2022-09-06T06:51:16.880" v="29"/>
      <pc:docMkLst>
        <pc:docMk/>
      </pc:docMkLst>
      <pc:sldChg chg="modNotes">
        <pc:chgData name="Pierre Fastrez" userId="S::pierre.fastrez@uclouvain.be::eaa9b9a7-17c4-4f71-a8de-3f6ab8aa2a86" providerId="AD" clId="Web-{CAD9FCAE-9007-533A-5960-31F235D0503E}" dt="2022-09-06T06:51:16.880" v="29"/>
        <pc:sldMkLst>
          <pc:docMk/>
          <pc:sldMk cId="3527390217" sldId="257"/>
        </pc:sldMkLst>
      </pc:sldChg>
    </pc:docChg>
  </pc:docChgLst>
  <pc:docChgLst>
    <pc:chgData name="Jerry Jacques" userId="S::jerry.jacques@uclouvain.be::77e60435-d85e-4862-948a-a2e75705359e" providerId="AD" clId="Web-{12B5E698-882F-15C2-5634-1852DE412EB1}"/>
    <pc:docChg chg="modSld">
      <pc:chgData name="Jerry Jacques" userId="S::jerry.jacques@uclouvain.be::77e60435-d85e-4862-948a-a2e75705359e" providerId="AD" clId="Web-{12B5E698-882F-15C2-5634-1852DE412EB1}" dt="2022-09-04T14:16:19.002" v="845"/>
      <pc:docMkLst>
        <pc:docMk/>
      </pc:docMkLst>
      <pc:sldChg chg="modNotes">
        <pc:chgData name="Jerry Jacques" userId="S::jerry.jacques@uclouvain.be::77e60435-d85e-4862-948a-a2e75705359e" providerId="AD" clId="Web-{12B5E698-882F-15C2-5634-1852DE412EB1}" dt="2022-09-04T14:16:19.002" v="845"/>
        <pc:sldMkLst>
          <pc:docMk/>
          <pc:sldMk cId="3275478957"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9E5B82-B018-4D91-9727-2D69B90A1F4C}" type="datetimeFigureOut">
              <a:t>05/09/2022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960C08-0EFB-4786-8882-98122790CD96}" type="slidenum">
              <a:t>‹N°›</a:t>
            </a:fld>
            <a:endParaRPr lang="fr-FR"/>
          </a:p>
        </p:txBody>
      </p:sp>
    </p:spTree>
    <p:extLst>
      <p:ext uri="{BB962C8B-B14F-4D97-AF65-F5344CB8AC3E}">
        <p14:creationId xmlns:p14="http://schemas.microsoft.com/office/powerpoint/2010/main" val="3805505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b="1" dirty="0">
              <a:cs typeface="Calibri"/>
            </a:endParaRPr>
          </a:p>
        </p:txBody>
      </p:sp>
      <p:sp>
        <p:nvSpPr>
          <p:cNvPr id="4" name="Espace réservé du numéro de diapositive 3"/>
          <p:cNvSpPr>
            <a:spLocks noGrp="1"/>
          </p:cNvSpPr>
          <p:nvPr>
            <p:ph type="sldNum" sz="quarter" idx="5"/>
          </p:nvPr>
        </p:nvSpPr>
        <p:spPr/>
        <p:txBody>
          <a:bodyPr/>
          <a:lstStyle/>
          <a:p>
            <a:fld id="{D1960C08-0EFB-4786-8882-98122790CD96}" type="slidenum">
              <a:t>1</a:t>
            </a:fld>
            <a:endParaRPr lang="fr-FR"/>
          </a:p>
        </p:txBody>
      </p:sp>
    </p:spTree>
    <p:extLst>
      <p:ext uri="{BB962C8B-B14F-4D97-AF65-F5344CB8AC3E}">
        <p14:creationId xmlns:p14="http://schemas.microsoft.com/office/powerpoint/2010/main" val="2935178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1" dirty="0">
                <a:cs typeface="Calibri"/>
              </a:rPr>
              <a:t>Opening remarks – Pierre </a:t>
            </a:r>
            <a:r>
              <a:rPr lang="en-US" b="1" dirty="0" err="1">
                <a:cs typeface="Calibri"/>
              </a:rPr>
              <a:t>Fastrez</a:t>
            </a:r>
            <a:endParaRPr lang="en-US" b="1" dirty="0">
              <a:cs typeface="Calibri"/>
            </a:endParaRPr>
          </a:p>
          <a:p>
            <a:r>
              <a:rPr lang="en-US" dirty="0">
                <a:cs typeface="Calibri"/>
              </a:rPr>
              <a:t>My name is Pierre </a:t>
            </a:r>
            <a:r>
              <a:rPr lang="en-US" dirty="0" err="1">
                <a:cs typeface="Calibri"/>
              </a:rPr>
              <a:t>Fastrez</a:t>
            </a:r>
            <a:r>
              <a:rPr lang="en-US" dirty="0">
                <a:cs typeface="Calibri"/>
              </a:rPr>
              <a:t>, I am the co-chair of </a:t>
            </a:r>
            <a:r>
              <a:rPr lang="en-US" dirty="0" err="1">
                <a:cs typeface="Calibri"/>
              </a:rPr>
              <a:t>ReDMIL</a:t>
            </a:r>
            <a:r>
              <a:rPr lang="en-US" dirty="0">
                <a:cs typeface="Calibri"/>
              </a:rPr>
              <a:t>, and it is my pleasure to welcome all of you on behalf of the organizing committee to this third edition of our </a:t>
            </a:r>
            <a:r>
              <a:rPr lang="en-US">
                <a:cs typeface="Calibri"/>
              </a:rPr>
              <a:t>doctoral summer school.</a:t>
            </a:r>
            <a:endParaRPr lang="en-US"/>
          </a:p>
          <a:p>
            <a:r>
              <a:rPr lang="en-US" dirty="0">
                <a:cs typeface="Calibri"/>
              </a:rPr>
              <a:t>We started this summer school series in 2016 with the intent of organizing a scientific event that would put its focus on young researchers in media literacy, information literacy, digital literacy and all other new types of literacies. The event would be part conference, part workshop, and dedicate most of its time to letting these young researchers present and discuss their work with their peers and with academics and more experienced researchers. It would be intentionally a small-scale event, so as to foster </a:t>
            </a:r>
            <a:r>
              <a:rPr lang="en-US" dirty="0"/>
              <a:t>exchanges between all the participants.</a:t>
            </a:r>
            <a:r>
              <a:rPr lang="en-US" dirty="0">
                <a:cs typeface="Calibri"/>
              </a:rPr>
              <a:t> It would also contribute to make the scientific communities that drive research on media, information and digital literacy converge and pursue a fruitful dialogue, by bringing together the younger generations of these communities. </a:t>
            </a:r>
            <a:r>
              <a:rPr lang="en-US" dirty="0"/>
              <a:t>This intention is still intact today, and we hope that this year's edition will fully accomplish it.</a:t>
            </a:r>
            <a:endParaRPr lang="en-US" dirty="0">
              <a:cs typeface="Calibri"/>
            </a:endParaRPr>
          </a:p>
          <a:p>
            <a:endParaRPr lang="en-US" dirty="0">
              <a:cs typeface="Calibri"/>
            </a:endParaRPr>
          </a:p>
          <a:p>
            <a:r>
              <a:rPr lang="en-US" dirty="0">
                <a:cs typeface="Calibri"/>
              </a:rPr>
              <a:t>This year's program includes five keynote lectures by distinguished professors in media, information or digital literacy. Let me welcome them and introduce them to you very briefly:</a:t>
            </a:r>
          </a:p>
          <a:p>
            <a:r>
              <a:rPr lang="en-US" dirty="0">
                <a:cs typeface="Calibri"/>
              </a:rPr>
              <a:t>- Pr. Manisha Pathak-Shelat, </a:t>
            </a:r>
            <a:r>
              <a:rPr lang="en-US" dirty="0"/>
              <a:t>Professor of Communication &amp; Digital Platforms and Strategies at </a:t>
            </a:r>
            <a:r>
              <a:rPr lang="en-US" dirty="0">
                <a:cs typeface="Calibri"/>
              </a:rPr>
              <a:t>MICA, in Ahmedabad, India</a:t>
            </a:r>
          </a:p>
          <a:p>
            <a:r>
              <a:rPr lang="en-US" dirty="0">
                <a:cs typeface="Calibri"/>
              </a:rPr>
              <a:t>- Pr. Shin </a:t>
            </a:r>
            <a:r>
              <a:rPr lang="en-US" dirty="0" err="1">
                <a:cs typeface="Calibri"/>
              </a:rPr>
              <a:t>Mizokoshi</a:t>
            </a:r>
            <a:r>
              <a:rPr lang="en-US" dirty="0">
                <a:cs typeface="Calibri"/>
              </a:rPr>
              <a:t>, </a:t>
            </a:r>
            <a:r>
              <a:rPr lang="en-US" dirty="0"/>
              <a:t>Professor of media studies at </a:t>
            </a:r>
            <a:r>
              <a:rPr lang="en-US" dirty="0">
                <a:cs typeface="Calibri"/>
              </a:rPr>
              <a:t>Kansai University in Osaka, Japan</a:t>
            </a:r>
          </a:p>
          <a:p>
            <a:r>
              <a:rPr lang="en-US" dirty="0">
                <a:cs typeface="Calibri"/>
              </a:rPr>
              <a:t>- Pr. Anne </a:t>
            </a:r>
            <a:r>
              <a:rPr lang="en-US" dirty="0" err="1">
                <a:cs typeface="Calibri"/>
              </a:rPr>
              <a:t>Lehmans</a:t>
            </a:r>
            <a:r>
              <a:rPr lang="en-US" dirty="0">
                <a:cs typeface="Calibri"/>
              </a:rPr>
              <a:t>, Professor in information and communication sciences at the University of Bordeaux, France</a:t>
            </a:r>
          </a:p>
          <a:p>
            <a:r>
              <a:rPr lang="en-US" dirty="0">
                <a:cs typeface="Calibri"/>
              </a:rPr>
              <a:t>- </a:t>
            </a:r>
            <a:r>
              <a:rPr lang="en-US" dirty="0" err="1">
                <a:cs typeface="Calibri"/>
              </a:rPr>
              <a:t>Pr</a:t>
            </a:r>
            <a:r>
              <a:rPr lang="en-US" dirty="0">
                <a:cs typeface="Calibri"/>
              </a:rPr>
              <a:t> Donna </a:t>
            </a:r>
            <a:r>
              <a:rPr lang="en-US" dirty="0" err="1">
                <a:cs typeface="Calibri"/>
              </a:rPr>
              <a:t>Alvermann</a:t>
            </a:r>
            <a:r>
              <a:rPr lang="en-US" dirty="0">
                <a:cs typeface="Calibri"/>
              </a:rPr>
              <a:t>, </a:t>
            </a:r>
            <a:r>
              <a:rPr lang="en-US" dirty="0"/>
              <a:t>Professor of Language and Literacy Education at </a:t>
            </a:r>
            <a:r>
              <a:rPr lang="en-US" dirty="0">
                <a:cs typeface="Calibri"/>
              </a:rPr>
              <a:t>the University of Georgia in Atlanta, USA, who will be joining us through videoconference. Donna was not able to attend the summer school for reasons beyond her control, and ours, but she will give her keynote and act as a discussant, just as all of our invited speakers.</a:t>
            </a:r>
          </a:p>
          <a:p>
            <a:r>
              <a:rPr lang="en-US" dirty="0">
                <a:cs typeface="Calibri"/>
              </a:rPr>
              <a:t>- Jerry Jacques and I, both from the University of Louvain, will also be giving a lecture</a:t>
            </a:r>
          </a:p>
          <a:p>
            <a:endParaRPr lang="en-US" dirty="0">
              <a:cs typeface="Calibri"/>
            </a:endParaRPr>
          </a:p>
          <a:p>
            <a:r>
              <a:rPr lang="en-US" dirty="0">
                <a:cs typeface="Calibri"/>
              </a:rPr>
              <a:t>Each keynote presentation will be an important contribution to the summer school in its own right, but it will also frame subsequent workshop sessions where the work of participating PhD students will be presented and subjected to in-depth discussions. These workshops will alternate between a focus on theory and axiological positions in new literacies research, and a focus on methods and epistemology. For these presentations, all of you –all of us, really, keynote speakers and PhD students alike—received the same recommendations: to show their own research as it is made. Instead of presentations of polished results, we asked you to bring your toolboxes, your positions, what you have learned from experience and what you have struggled with, the challenges you face in your research and how they can be overcome.</a:t>
            </a:r>
          </a:p>
          <a:p>
            <a:endParaRPr lang="en-US" dirty="0">
              <a:cs typeface="Calibri"/>
            </a:endParaRPr>
          </a:p>
          <a:p>
            <a:r>
              <a:rPr lang="en-US" dirty="0">
                <a:cs typeface="Calibri"/>
              </a:rPr>
              <a:t>For all the participating PhD students whose work will be center stage for the next three days, I want to insist on one thing: </a:t>
            </a:r>
            <a:r>
              <a:rPr lang="en-US" b="1" dirty="0">
                <a:cs typeface="Calibri"/>
              </a:rPr>
              <a:t>we come in peace</a:t>
            </a:r>
            <a:r>
              <a:rPr lang="en-US" dirty="0">
                <a:cs typeface="Calibri"/>
              </a:rPr>
              <a:t>. I know the experience of having to present your work three times, in a poster and two presentations, may be overwhelming, or a source of stress. Presenting your work is a way to expose yourself to criticism, and we understand this all too well. Please bear in mind that the organizing committee, our invited speakers and the discussants who will moderate the sessions are all here at your service, and what we intend to do with you is to have the most productive discussions possible, and to help you thrive in your research.</a:t>
            </a:r>
          </a:p>
          <a:p>
            <a:endParaRPr lang="en-US" dirty="0">
              <a:cs typeface="Calibri"/>
            </a:endParaRPr>
          </a:p>
          <a:p>
            <a:r>
              <a:rPr lang="en-US" dirty="0">
                <a:cs typeface="Calibri"/>
              </a:rPr>
              <a:t>This year's theme or the summer school is "literacies to revamp, repair and rekindle our world". It stems from the impression we shared, as a research group, that the postmodernity of our contemporary societies comes with many aches and wounds.</a:t>
            </a:r>
          </a:p>
          <a:p>
            <a:r>
              <a:rPr lang="en-US" dirty="0">
                <a:cs typeface="Calibri"/>
              </a:rPr>
              <a:t>The effects of the Anthropocene on our climate, our geography, and the living conditions of all peoples across the world are more visible each year. </a:t>
            </a:r>
            <a:r>
              <a:rPr lang="en-US" dirty="0"/>
              <a:t>Post-colonialism exposes relationships of exploitation and domination between people of different origins or belonging to different communities. The post-truth era in which we live challenges our relationship to information and factual knowledge. And as a post-pandemic future is finally on the horizon, we are left asking ourselves how to build, or rebuild the world after.</a:t>
            </a:r>
            <a:endParaRPr lang="en-US" dirty="0">
              <a:cs typeface="Calibri"/>
            </a:endParaRPr>
          </a:p>
          <a:p>
            <a:endParaRPr lang="en-US" dirty="0">
              <a:cs typeface="Calibri"/>
            </a:endParaRPr>
          </a:p>
          <a:p>
            <a:r>
              <a:rPr lang="en-US" dirty="0">
                <a:cs typeface="Calibri"/>
              </a:rPr>
              <a:t>Media and digital technology are connected to all of these contemporary stakes. Technology has wide-ranging environmental implications. </a:t>
            </a:r>
            <a:r>
              <a:rPr lang="en-US" dirty="0"/>
              <a:t>The relations of domination between peoples and social groups of all types take shape through their mediatization. Truth and knowledge are by definition a matter of information. In a context where media and digital technology's foothold in our everyday lives is more important then ever, it seems the health of our societies depends as much on the way populations interact with media and information as it does on the state of </a:t>
            </a:r>
            <a:r>
              <a:rPr lang="en-US" dirty="0" err="1"/>
              <a:t>medecine</a:t>
            </a:r>
            <a:r>
              <a:rPr lang="en-US" dirty="0"/>
              <a:t>.</a:t>
            </a:r>
            <a:endParaRPr lang="en-US" dirty="0" err="1">
              <a:cs typeface="Calibri"/>
            </a:endParaRPr>
          </a:p>
          <a:p>
            <a:endParaRPr lang="en-US" dirty="0">
              <a:cs typeface="Calibri"/>
            </a:endParaRPr>
          </a:p>
          <a:p>
            <a:r>
              <a:rPr lang="en-US" dirty="0">
                <a:cs typeface="Calibri"/>
              </a:rPr>
              <a:t>So instead of seeing new literacies from the perspective of what they support (active citizenship, lifelong learning, critical thinking, social participation...), or from the perspective of what they fight against (the harmful effects of media violence, </a:t>
            </a:r>
            <a:r>
              <a:rPr lang="en-US" dirty="0"/>
              <a:t>disinformation, </a:t>
            </a:r>
            <a:r>
              <a:rPr lang="en-US" dirty="0">
                <a:cs typeface="Calibri"/>
              </a:rPr>
              <a:t>cyberbullying, radicalization, etc.), we ask you to look at new literacies from the perspective of what they contribute to repair in this </a:t>
            </a:r>
            <a:r>
              <a:rPr lang="en-US" dirty="0" err="1">
                <a:cs typeface="Calibri"/>
              </a:rPr>
              <a:t>anthropocenic</a:t>
            </a:r>
            <a:r>
              <a:rPr lang="en-US" dirty="0">
                <a:cs typeface="Calibri"/>
              </a:rPr>
              <a:t>, post-colonial, post-truth, post-pandemic world: how they are part of the process of reconstructing common ground in a polarized society, and how they support the pursuit of a common good, for example by </a:t>
            </a:r>
            <a:r>
              <a:rPr lang="en-US" dirty="0"/>
              <a:t>fostering mutual understanding, intercultural dialogue, or collective knowledge building?</a:t>
            </a:r>
            <a:endParaRPr lang="en-US" dirty="0">
              <a:cs typeface="Calibri"/>
            </a:endParaRPr>
          </a:p>
          <a:p>
            <a:endParaRPr lang="en-US" dirty="0">
              <a:cs typeface="Calibri"/>
            </a:endParaRPr>
          </a:p>
          <a:p>
            <a:r>
              <a:rPr lang="en-US" dirty="0">
                <a:cs typeface="Calibri"/>
              </a:rPr>
              <a:t>These questions have an inevitable axiological dimension: they speak to the values that new literacies are associated with, and that media literacy education, information literacy education, or digital literacy education stand for. One may think that researchers can consider these issues as external observers of the social phenomena under their scrutiny. We care to disagree, as we consider that research cannot be thought of as disconnected from the social contexts in which it is practiced. Hence our invitation to everyone participating in this summer school to </a:t>
            </a:r>
            <a:r>
              <a:rPr lang="en-US" dirty="0"/>
              <a:t>carefully think about the ethical choices and axiological assumptions underlying our research projects. From theoretical choices to their operationalization in methods, to the interpretation and valorization of their results, what are we contributing to?</a:t>
            </a:r>
            <a:r>
              <a:rPr lang="en-US" dirty="0">
                <a:cs typeface="Calibri"/>
              </a:rPr>
              <a:t> What are the values and ethics associated with new literacies, and how does our research relate to them, support them, document them or question them? What role does research play in the development of new literacies we are all studying?</a:t>
            </a:r>
          </a:p>
          <a:p>
            <a:endParaRPr lang="en-US" dirty="0">
              <a:cs typeface="Calibri"/>
            </a:endParaRPr>
          </a:p>
          <a:p>
            <a:r>
              <a:rPr lang="en-US" dirty="0">
                <a:cs typeface="Calibri"/>
              </a:rPr>
              <a:t>I invite you to bear these questions in mind as you speak and listen over the course of the next three days. We will come back to them at the end of the summer school.</a:t>
            </a:r>
          </a:p>
          <a:p>
            <a:endParaRPr lang="en-US" dirty="0">
              <a:cs typeface="Calibri"/>
            </a:endParaRPr>
          </a:p>
          <a:p>
            <a:r>
              <a:rPr lang="en-US" dirty="0">
                <a:cs typeface="Calibri"/>
              </a:rPr>
              <a:t>But for now, I wish you a very productive summer school. I wish all of you to learn and to teach. I also hope you will have fun, and meet people with whom you will make long-lasting contacts, because at the end of the day, if you are not having fun with people whose company you enjoy, why even try? I thank  you for your attention, and I now give the floor to my dear colleague Jerry Jacques.</a:t>
            </a:r>
          </a:p>
        </p:txBody>
      </p:sp>
      <p:sp>
        <p:nvSpPr>
          <p:cNvPr id="4" name="Espace réservé du numéro de diapositive 3"/>
          <p:cNvSpPr>
            <a:spLocks noGrp="1"/>
          </p:cNvSpPr>
          <p:nvPr>
            <p:ph type="sldNum" sz="quarter" idx="5"/>
          </p:nvPr>
        </p:nvSpPr>
        <p:spPr/>
        <p:txBody>
          <a:bodyPr/>
          <a:lstStyle/>
          <a:p>
            <a:fld id="{D1960C08-0EFB-4786-8882-98122790CD96}" type="slidenum">
              <a:t>2</a:t>
            </a:fld>
            <a:endParaRPr lang="fr-FR"/>
          </a:p>
        </p:txBody>
      </p:sp>
    </p:spTree>
    <p:extLst>
      <p:ext uri="{BB962C8B-B14F-4D97-AF65-F5344CB8AC3E}">
        <p14:creationId xmlns:p14="http://schemas.microsoft.com/office/powerpoint/2010/main" val="537616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ea typeface="Calibri"/>
                <a:cs typeface="Calibri"/>
              </a:rPr>
              <a:t>Thank you Pierre.</a:t>
            </a:r>
          </a:p>
          <a:p>
            <a:r>
              <a:rPr lang="en-US" dirty="0">
                <a:ea typeface="Calibri"/>
                <a:cs typeface="Calibri"/>
              </a:rPr>
              <a:t>I just want to welcome everyone and I hope that you all had a safe a pleasant trip to Louvain-La-</a:t>
            </a:r>
            <a:r>
              <a:rPr lang="en-US" dirty="0" err="1">
                <a:ea typeface="Calibri"/>
                <a:cs typeface="Calibri"/>
              </a:rPr>
              <a:t>Neuve</a:t>
            </a:r>
            <a:r>
              <a:rPr lang="en-US">
                <a:ea typeface="Calibri"/>
                <a:cs typeface="Calibri"/>
              </a:rPr>
              <a:t>. I will be very brief and practical. I just want to share with you some info regarding the poster session and also about tomorrow morning.</a:t>
            </a:r>
          </a:p>
          <a:p>
            <a:r>
              <a:rPr lang="en-US" dirty="0">
                <a:ea typeface="Calibri"/>
                <a:cs typeface="Calibri"/>
              </a:rPr>
              <a:t>But before that I </a:t>
            </a:r>
            <a:r>
              <a:rPr lang="en-US" dirty="0" err="1">
                <a:ea typeface="Calibri"/>
                <a:cs typeface="Calibri"/>
              </a:rPr>
              <a:t>d'like</a:t>
            </a:r>
            <a:r>
              <a:rPr lang="en-US">
                <a:ea typeface="Calibri"/>
                <a:cs typeface="Calibri"/>
              </a:rPr>
              <a:t> to introduce you to the members of the organizing committee so that you can identify us and come to us if you have any question or problem. As Pierre said, we want you to feel at ease and comfortable during these 3 days, we feel that's part of the </a:t>
            </a:r>
            <a:r>
              <a:rPr lang="en-US" dirty="0" err="1">
                <a:ea typeface="Calibri"/>
                <a:cs typeface="Calibri"/>
              </a:rPr>
              <a:t>ReDMIL</a:t>
            </a:r>
            <a:r>
              <a:rPr lang="en-US" dirty="0">
                <a:ea typeface="Calibri"/>
                <a:cs typeface="Calibri"/>
              </a:rPr>
              <a:t> identity and also a condition of meaningful and constructive work.  </a:t>
            </a:r>
          </a:p>
          <a:p>
            <a:r>
              <a:rPr lang="en-US">
                <a:ea typeface="Calibri"/>
                <a:cs typeface="Calibri"/>
              </a:rPr>
              <a:t>So I'd like to start with </a:t>
            </a:r>
            <a:endParaRPr lang="en-US"/>
          </a:p>
          <a:p>
            <a:pPr marL="171450" indent="-171450">
              <a:buFont typeface="Arial"/>
              <a:buChar char="•"/>
            </a:pPr>
            <a:r>
              <a:rPr lang="en-US" dirty="0">
                <a:ea typeface="Calibri"/>
                <a:cs typeface="Calibri"/>
              </a:rPr>
              <a:t>Géraldine </a:t>
            </a:r>
            <a:r>
              <a:rPr lang="en-US" err="1">
                <a:ea typeface="Calibri"/>
                <a:cs typeface="Calibri"/>
              </a:rPr>
              <a:t>Wuyckens</a:t>
            </a:r>
            <a:r>
              <a:rPr lang="en-US" dirty="0">
                <a:ea typeface="Calibri"/>
                <a:cs typeface="Calibri"/>
              </a:rPr>
              <a:t>, </a:t>
            </a:r>
            <a:r>
              <a:rPr lang="en-US" err="1">
                <a:ea typeface="Calibri"/>
                <a:cs typeface="Calibri"/>
              </a:rPr>
              <a:t>phd</a:t>
            </a:r>
            <a:r>
              <a:rPr lang="en-US" dirty="0">
                <a:ea typeface="Calibri"/>
                <a:cs typeface="Calibri"/>
              </a:rPr>
              <a:t> student, also be </a:t>
            </a:r>
            <a:r>
              <a:rPr lang="en-US">
                <a:ea typeface="Calibri"/>
                <a:cs typeface="Calibri"/>
              </a:rPr>
              <a:t>presenting during the summer school;</a:t>
            </a:r>
          </a:p>
          <a:p>
            <a:pPr marL="171450" indent="-171450">
              <a:buFont typeface="Arial"/>
              <a:buChar char="•"/>
            </a:pPr>
            <a:r>
              <a:rPr lang="en-US" dirty="0">
                <a:ea typeface="Calibri"/>
                <a:cs typeface="Calibri"/>
              </a:rPr>
              <a:t>Monica Baur, </a:t>
            </a:r>
            <a:r>
              <a:rPr lang="en-US" dirty="0" err="1">
                <a:ea typeface="Calibri"/>
                <a:cs typeface="Calibri"/>
              </a:rPr>
              <a:t>phd</a:t>
            </a:r>
            <a:r>
              <a:rPr lang="en-US" dirty="0">
                <a:ea typeface="Calibri"/>
                <a:cs typeface="Calibri"/>
              </a:rPr>
              <a:t> </a:t>
            </a:r>
            <a:r>
              <a:rPr lang="en-US">
                <a:ea typeface="Calibri"/>
                <a:cs typeface="Calibri"/>
              </a:rPr>
              <a:t>student, science communication;</a:t>
            </a:r>
          </a:p>
          <a:p>
            <a:pPr marL="171450" indent="-171450">
              <a:buFont typeface="Arial"/>
              <a:buChar char="•"/>
            </a:pPr>
            <a:r>
              <a:rPr lang="en-US" dirty="0">
                <a:ea typeface="Calibri"/>
                <a:cs typeface="Calibri"/>
              </a:rPr>
              <a:t>Alexandre </a:t>
            </a:r>
            <a:r>
              <a:rPr lang="en-US">
                <a:ea typeface="Calibri"/>
                <a:cs typeface="Calibri"/>
              </a:rPr>
              <a:t>Brzozowzki</a:t>
            </a:r>
            <a:r>
              <a:rPr lang="en-US" dirty="0">
                <a:ea typeface="Calibri"/>
                <a:cs typeface="Calibri"/>
              </a:rPr>
              <a:t>, </a:t>
            </a:r>
            <a:r>
              <a:rPr lang="en-US" dirty="0" err="1">
                <a:ea typeface="Calibri"/>
                <a:cs typeface="Calibri"/>
              </a:rPr>
              <a:t>phd</a:t>
            </a:r>
            <a:r>
              <a:rPr lang="en-US" dirty="0">
                <a:ea typeface="Calibri"/>
                <a:cs typeface="Calibri"/>
              </a:rPr>
              <a:t> student; in the field of media literacy and neuro-science. </a:t>
            </a:r>
          </a:p>
          <a:p>
            <a:pPr marL="171450" indent="-171450">
              <a:buFont typeface="Arial"/>
              <a:buChar char="•"/>
            </a:pPr>
            <a:r>
              <a:rPr lang="en-US" dirty="0">
                <a:ea typeface="Calibri"/>
                <a:cs typeface="Calibri"/>
              </a:rPr>
              <a:t>Arnaud Claes, finishing his PhD thesis, before traveling in Japan and visit the home university of Prof </a:t>
            </a:r>
            <a:r>
              <a:rPr lang="en-US" dirty="0" err="1">
                <a:ea typeface="Calibri"/>
                <a:cs typeface="Calibri"/>
              </a:rPr>
              <a:t>Mizukoshi</a:t>
            </a:r>
            <a:r>
              <a:rPr lang="en-US" dirty="0">
                <a:ea typeface="Calibri"/>
                <a:cs typeface="Calibri"/>
              </a:rPr>
              <a:t> </a:t>
            </a:r>
            <a:r>
              <a:rPr lang="en-US">
                <a:ea typeface="Calibri"/>
                <a:cs typeface="Calibri"/>
              </a:rPr>
              <a:t>during</a:t>
            </a:r>
            <a:r>
              <a:rPr lang="en-US" dirty="0">
                <a:ea typeface="Calibri"/>
                <a:cs typeface="Calibri"/>
              </a:rPr>
              <a:t> one year,</a:t>
            </a:r>
          </a:p>
          <a:p>
            <a:r>
              <a:rPr lang="en-US" dirty="0">
                <a:ea typeface="Calibri"/>
                <a:cs typeface="Calibri"/>
              </a:rPr>
              <a:t>Last but not least, Thibault </a:t>
            </a:r>
            <a:r>
              <a:rPr lang="en-US">
                <a:ea typeface="Calibri"/>
                <a:cs typeface="Calibri"/>
              </a:rPr>
              <a:t>Philippette</a:t>
            </a:r>
            <a:r>
              <a:rPr lang="en-US" dirty="0">
                <a:ea typeface="Calibri"/>
                <a:cs typeface="Calibri"/>
              </a:rPr>
              <a:t>, professor here at </a:t>
            </a:r>
            <a:r>
              <a:rPr lang="en-US" dirty="0" err="1">
                <a:ea typeface="Calibri"/>
                <a:cs typeface="Calibri"/>
              </a:rPr>
              <a:t>UClouvain</a:t>
            </a:r>
            <a:r>
              <a:rPr lang="en-US" dirty="0">
                <a:ea typeface="Calibri"/>
                <a:cs typeface="Calibri"/>
              </a:rPr>
              <a:t> with a videos games and literacy as mains research interests, among many things.</a:t>
            </a:r>
          </a:p>
          <a:p>
            <a:r>
              <a:rPr lang="en-US">
                <a:ea typeface="Calibri"/>
                <a:cs typeface="Calibri"/>
              </a:rPr>
              <a:t>And of course Pierre and I.  </a:t>
            </a:r>
          </a:p>
          <a:p>
            <a:r>
              <a:rPr lang="en-US">
                <a:ea typeface="Calibri"/>
                <a:cs typeface="Calibri"/>
              </a:rPr>
              <a:t>Turning to the poster session, after this introduction we will have more or less 2 hours for this session. The idea is for you to explain your poster to the people coming by and engage, we hope, in insightful discussion. But do no feel tied down to your poster,  you can also of course explore and discover other participants' posters. </a:t>
            </a:r>
            <a:endParaRPr lang="en-US"/>
          </a:p>
          <a:p>
            <a:r>
              <a:rPr lang="en-US" dirty="0">
                <a:ea typeface="Calibri"/>
                <a:cs typeface="Calibri"/>
              </a:rPr>
              <a:t>At the end of the session we will share drinks together and some snacks. We won't provide dinner tonight but there are many options available</a:t>
            </a:r>
            <a:r>
              <a:rPr lang="en-US">
                <a:ea typeface="Calibri"/>
                <a:cs typeface="Calibri"/>
              </a:rPr>
              <a:t> in town, feel free to ask us if you need any suggestion, and to make arrangements with other participants.</a:t>
            </a:r>
          </a:p>
          <a:p>
            <a:r>
              <a:rPr lang="en-US">
                <a:ea typeface="Calibri"/>
                <a:cs typeface="Calibri"/>
              </a:rPr>
              <a:t>Regarding tomorrow morning, we will really try to keep the schedule and start at 9AM sharp with the keynote of professor Shin </a:t>
            </a:r>
            <a:r>
              <a:rPr lang="en-US" dirty="0" err="1">
                <a:ea typeface="Calibri"/>
                <a:cs typeface="Calibri"/>
              </a:rPr>
              <a:t>Mizukoshi</a:t>
            </a:r>
            <a:r>
              <a:rPr lang="en-US" dirty="0">
                <a:ea typeface="Calibri"/>
                <a:cs typeface="Calibri"/>
              </a:rPr>
              <a:t>. The entrance of the building Leclerq is not far from here, it's situated on the place Montesquieu square. We are going to hang signs and send you pictures in WhatsApp group to help you find the place.</a:t>
            </a:r>
            <a:endParaRPr lang="en-US"/>
          </a:p>
          <a:p>
            <a:r>
              <a:rPr lang="en-US">
                <a:ea typeface="Calibri"/>
                <a:cs typeface="Calibri"/>
              </a:rPr>
              <a:t>So, that's it. Do you have any question at this point ?</a:t>
            </a:r>
          </a:p>
          <a:p>
            <a:r>
              <a:rPr lang="en-US">
                <a:ea typeface="Calibri"/>
                <a:cs typeface="Calibri"/>
              </a:rPr>
              <a:t>Let the poster session begin... ! </a:t>
            </a:r>
          </a:p>
        </p:txBody>
      </p:sp>
      <p:sp>
        <p:nvSpPr>
          <p:cNvPr id="4" name="Espace réservé du numéro de diapositive 3"/>
          <p:cNvSpPr>
            <a:spLocks noGrp="1"/>
          </p:cNvSpPr>
          <p:nvPr>
            <p:ph type="sldNum" sz="quarter" idx="5"/>
          </p:nvPr>
        </p:nvSpPr>
        <p:spPr/>
        <p:txBody>
          <a:bodyPr/>
          <a:lstStyle/>
          <a:p>
            <a:fld id="{D1960C08-0EFB-4786-8882-98122790CD96}" type="slidenum">
              <a:t>3</a:t>
            </a:fld>
            <a:endParaRPr lang="fr-FR"/>
          </a:p>
        </p:txBody>
      </p:sp>
    </p:spTree>
    <p:extLst>
      <p:ext uri="{BB962C8B-B14F-4D97-AF65-F5344CB8AC3E}">
        <p14:creationId xmlns:p14="http://schemas.microsoft.com/office/powerpoint/2010/main" val="1870631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05/09/2022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05/09/2022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05/09/2022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05/09/2022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05/09/2022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38941B0-F4D5-4460-BCAD-F7E2B41A8257}" type="datetimeFigureOut">
              <a:rPr lang="fr-FR" smtClean="0"/>
              <a:t>05/09/2022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38941B0-F4D5-4460-BCAD-F7E2B41A8257}" type="datetimeFigureOut">
              <a:rPr lang="fr-FR" smtClean="0"/>
              <a:t>05/09/2022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38941B0-F4D5-4460-BCAD-F7E2B41A8257}" type="datetimeFigureOut">
              <a:rPr lang="fr-FR" smtClean="0"/>
              <a:t>05/09/2022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38941B0-F4D5-4460-BCAD-F7E2B41A8257}" type="datetimeFigureOut">
              <a:rPr lang="fr-FR" smtClean="0"/>
              <a:t>05/09/2022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05/09/2022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05/09/2022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8941B0-F4D5-4460-BCAD-F7E2B41A8257}" type="datetimeFigureOut">
              <a:rPr lang="fr-FR" smtClean="0"/>
              <a:t>05/09/2022</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C6CCC6-2BE5-4E42-96A4-D1E8E81A3D8E}" type="slidenum">
              <a:rPr lang="fr-FR" smtClean="0"/>
              <a:t>‹N°›</a:t>
            </a:fld>
            <a:endParaRPr lang="fr-F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53122" y="3910167"/>
            <a:ext cx="11674415" cy="1973638"/>
          </a:xfrm>
        </p:spPr>
        <p:txBody>
          <a:bodyPr/>
          <a:lstStyle/>
          <a:p>
            <a:pPr algn="l"/>
            <a:r>
              <a:rPr lang="fr-FR" sz="8800" dirty="0" err="1">
                <a:latin typeface="Calibri"/>
                <a:cs typeface="Calibri Light"/>
              </a:rPr>
              <a:t>Welcome</a:t>
            </a:r>
            <a:r>
              <a:rPr lang="fr-FR" sz="8800" dirty="0">
                <a:latin typeface="Calibri"/>
                <a:cs typeface="Calibri Light"/>
              </a:rPr>
              <a:t> !</a:t>
            </a:r>
          </a:p>
        </p:txBody>
      </p:sp>
      <p:sp>
        <p:nvSpPr>
          <p:cNvPr id="11" name="Espace réservé du contenu 10">
            <a:extLst>
              <a:ext uri="{FF2B5EF4-FFF2-40B4-BE49-F238E27FC236}">
                <a16:creationId xmlns:a16="http://schemas.microsoft.com/office/drawing/2014/main" id="{E1691D5C-1939-E3A4-EB8D-C044134FF86F}"/>
              </a:ext>
            </a:extLst>
          </p:cNvPr>
          <p:cNvSpPr>
            <a:spLocks noGrp="1"/>
          </p:cNvSpPr>
          <p:nvPr>
            <p:ph type="subTitle" idx="1"/>
          </p:nvPr>
        </p:nvSpPr>
        <p:spPr>
          <a:xfrm>
            <a:off x="353121" y="5879621"/>
            <a:ext cx="11687915" cy="846423"/>
          </a:xfrm>
        </p:spPr>
        <p:txBody>
          <a:bodyPr vert="horz" lIns="91440" tIns="45720" rIns="91440" bIns="45720" rtlCol="0" anchor="t">
            <a:normAutofit/>
          </a:bodyPr>
          <a:lstStyle/>
          <a:p>
            <a:pPr algn="l"/>
            <a:endParaRPr lang="fr-FR" sz="3600" dirty="0">
              <a:cs typeface="Calibri"/>
            </a:endParaRPr>
          </a:p>
        </p:txBody>
      </p:sp>
      <p:pic>
        <p:nvPicPr>
          <p:cNvPr id="5" name="Image 5" descr="Une image contenant texte&#10;&#10;Description générée automatiquement">
            <a:extLst>
              <a:ext uri="{FF2B5EF4-FFF2-40B4-BE49-F238E27FC236}">
                <a16:creationId xmlns:a16="http://schemas.microsoft.com/office/drawing/2014/main" id="{270E6914-0D20-53E4-E948-3E6B99C7FDD0}"/>
              </a:ext>
            </a:extLst>
          </p:cNvPr>
          <p:cNvPicPr>
            <a:picLocks noChangeAspect="1"/>
          </p:cNvPicPr>
          <p:nvPr/>
        </p:nvPicPr>
        <p:blipFill>
          <a:blip r:embed="rId3"/>
          <a:stretch>
            <a:fillRect/>
          </a:stretch>
        </p:blipFill>
        <p:spPr>
          <a:xfrm>
            <a:off x="353122" y="351149"/>
            <a:ext cx="7742663" cy="3563044"/>
          </a:xfrm>
          <a:prstGeom prst="rect">
            <a:avLst/>
          </a:prstGeom>
        </p:spPr>
      </p:pic>
      <p:pic>
        <p:nvPicPr>
          <p:cNvPr id="6" name="Image 6">
            <a:extLst>
              <a:ext uri="{FF2B5EF4-FFF2-40B4-BE49-F238E27FC236}">
                <a16:creationId xmlns:a16="http://schemas.microsoft.com/office/drawing/2014/main" id="{8636CB59-C86D-4455-AC12-514BA9178BC2}"/>
              </a:ext>
            </a:extLst>
          </p:cNvPr>
          <p:cNvPicPr>
            <a:picLocks noChangeAspect="1"/>
          </p:cNvPicPr>
          <p:nvPr/>
        </p:nvPicPr>
        <p:blipFill>
          <a:blip r:embed="rId4"/>
          <a:stretch>
            <a:fillRect/>
          </a:stretch>
        </p:blipFill>
        <p:spPr>
          <a:xfrm>
            <a:off x="9240644" y="174644"/>
            <a:ext cx="2743200" cy="728663"/>
          </a:xfrm>
          <a:prstGeom prst="rect">
            <a:avLst/>
          </a:prstGeom>
        </p:spPr>
      </p:pic>
      <p:pic>
        <p:nvPicPr>
          <p:cNvPr id="7" name="Image 7" descr="Une image contenant texte&#10;&#10;Description générée automatiquement">
            <a:extLst>
              <a:ext uri="{FF2B5EF4-FFF2-40B4-BE49-F238E27FC236}">
                <a16:creationId xmlns:a16="http://schemas.microsoft.com/office/drawing/2014/main" id="{F8FA145F-C211-DC4A-6700-BB8C3996FCB5}"/>
              </a:ext>
            </a:extLst>
          </p:cNvPr>
          <p:cNvPicPr>
            <a:picLocks noChangeAspect="1"/>
          </p:cNvPicPr>
          <p:nvPr/>
        </p:nvPicPr>
        <p:blipFill>
          <a:blip r:embed="rId5"/>
          <a:stretch>
            <a:fillRect/>
          </a:stretch>
        </p:blipFill>
        <p:spPr>
          <a:xfrm>
            <a:off x="9380267" y="899532"/>
            <a:ext cx="2463955" cy="1518425"/>
          </a:xfrm>
          <a:prstGeom prst="rect">
            <a:avLst/>
          </a:prstGeom>
        </p:spPr>
      </p:pic>
      <p:pic>
        <p:nvPicPr>
          <p:cNvPr id="8" name="Image 8" descr="Une image contenant texte&#10;&#10;Description générée automatiquement">
            <a:extLst>
              <a:ext uri="{FF2B5EF4-FFF2-40B4-BE49-F238E27FC236}">
                <a16:creationId xmlns:a16="http://schemas.microsoft.com/office/drawing/2014/main" id="{03D6AA38-E078-AAF5-EA03-B371C7F99B16}"/>
              </a:ext>
            </a:extLst>
          </p:cNvPr>
          <p:cNvPicPr>
            <a:picLocks noChangeAspect="1"/>
          </p:cNvPicPr>
          <p:nvPr/>
        </p:nvPicPr>
        <p:blipFill>
          <a:blip r:embed="rId6"/>
          <a:stretch>
            <a:fillRect/>
          </a:stretch>
        </p:blipFill>
        <p:spPr>
          <a:xfrm>
            <a:off x="9045498" y="3271360"/>
            <a:ext cx="2984809" cy="668404"/>
          </a:xfrm>
          <a:prstGeom prst="rect">
            <a:avLst/>
          </a:prstGeom>
        </p:spPr>
      </p:pic>
      <p:sp>
        <p:nvSpPr>
          <p:cNvPr id="9" name="ZoneTexte 8">
            <a:extLst>
              <a:ext uri="{FF2B5EF4-FFF2-40B4-BE49-F238E27FC236}">
                <a16:creationId xmlns:a16="http://schemas.microsoft.com/office/drawing/2014/main" id="{0BDF53EF-FF66-1F99-A04F-D5470A7008C2}"/>
              </a:ext>
            </a:extLst>
          </p:cNvPr>
          <p:cNvSpPr txBox="1"/>
          <p:nvPr/>
        </p:nvSpPr>
        <p:spPr>
          <a:xfrm>
            <a:off x="9166302" y="2661424"/>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latin typeface="Calibri Light"/>
                <a:cs typeface="Calibri Light"/>
              </a:rPr>
              <a:t>in partnership with</a:t>
            </a:r>
          </a:p>
        </p:txBody>
      </p:sp>
    </p:spTree>
    <p:extLst>
      <p:ext uri="{BB962C8B-B14F-4D97-AF65-F5344CB8AC3E}">
        <p14:creationId xmlns:p14="http://schemas.microsoft.com/office/powerpoint/2010/main" val="3784089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53122" y="3910167"/>
            <a:ext cx="11674415" cy="1973638"/>
          </a:xfrm>
        </p:spPr>
        <p:txBody>
          <a:bodyPr/>
          <a:lstStyle/>
          <a:p>
            <a:pPr algn="l"/>
            <a:r>
              <a:rPr lang="fr-FR" sz="8800" dirty="0" err="1">
                <a:latin typeface="Calibri"/>
                <a:cs typeface="Calibri Light"/>
              </a:rPr>
              <a:t>Opening</a:t>
            </a:r>
            <a:r>
              <a:rPr lang="fr-FR" sz="8800" dirty="0">
                <a:latin typeface="Calibri"/>
                <a:cs typeface="Calibri Light"/>
              </a:rPr>
              <a:t> </a:t>
            </a:r>
            <a:r>
              <a:rPr lang="fr-FR" sz="8800" dirty="0" err="1">
                <a:latin typeface="Calibri"/>
                <a:cs typeface="Calibri Light"/>
              </a:rPr>
              <a:t>remarks</a:t>
            </a:r>
          </a:p>
        </p:txBody>
      </p:sp>
      <p:sp>
        <p:nvSpPr>
          <p:cNvPr id="11" name="Espace réservé du contenu 10">
            <a:extLst>
              <a:ext uri="{FF2B5EF4-FFF2-40B4-BE49-F238E27FC236}">
                <a16:creationId xmlns:a16="http://schemas.microsoft.com/office/drawing/2014/main" id="{E1691D5C-1939-E3A4-EB8D-C044134FF86F}"/>
              </a:ext>
            </a:extLst>
          </p:cNvPr>
          <p:cNvSpPr>
            <a:spLocks noGrp="1"/>
          </p:cNvSpPr>
          <p:nvPr>
            <p:ph type="subTitle" idx="1"/>
          </p:nvPr>
        </p:nvSpPr>
        <p:spPr>
          <a:xfrm>
            <a:off x="353121" y="5879621"/>
            <a:ext cx="11687915" cy="846423"/>
          </a:xfrm>
        </p:spPr>
        <p:txBody>
          <a:bodyPr vert="horz" lIns="91440" tIns="45720" rIns="91440" bIns="45720" rtlCol="0" anchor="t">
            <a:normAutofit/>
          </a:bodyPr>
          <a:lstStyle/>
          <a:p>
            <a:pPr algn="l"/>
            <a:r>
              <a:rPr lang="fr-FR" sz="3600" dirty="0">
                <a:cs typeface="Calibri"/>
              </a:rPr>
              <a:t>Pierre </a:t>
            </a:r>
            <a:r>
              <a:rPr lang="fr-FR" sz="3600" dirty="0" err="1">
                <a:cs typeface="Calibri"/>
              </a:rPr>
              <a:t>Fastrez</a:t>
            </a:r>
            <a:r>
              <a:rPr lang="fr-FR" sz="3600" dirty="0">
                <a:cs typeface="Calibri"/>
              </a:rPr>
              <a:t>, </a:t>
            </a:r>
            <a:r>
              <a:rPr lang="fr-FR" sz="3600" dirty="0" err="1">
                <a:cs typeface="Calibri"/>
              </a:rPr>
              <a:t>UCLouvain</a:t>
            </a:r>
          </a:p>
        </p:txBody>
      </p:sp>
      <p:pic>
        <p:nvPicPr>
          <p:cNvPr id="5" name="Image 5" descr="Une image contenant texte&#10;&#10;Description générée automatiquement">
            <a:extLst>
              <a:ext uri="{FF2B5EF4-FFF2-40B4-BE49-F238E27FC236}">
                <a16:creationId xmlns:a16="http://schemas.microsoft.com/office/drawing/2014/main" id="{270E6914-0D20-53E4-E948-3E6B99C7FDD0}"/>
              </a:ext>
            </a:extLst>
          </p:cNvPr>
          <p:cNvPicPr>
            <a:picLocks noChangeAspect="1"/>
          </p:cNvPicPr>
          <p:nvPr/>
        </p:nvPicPr>
        <p:blipFill>
          <a:blip r:embed="rId3"/>
          <a:stretch>
            <a:fillRect/>
          </a:stretch>
        </p:blipFill>
        <p:spPr>
          <a:xfrm>
            <a:off x="353122" y="351149"/>
            <a:ext cx="7742663" cy="3563044"/>
          </a:xfrm>
          <a:prstGeom prst="rect">
            <a:avLst/>
          </a:prstGeom>
        </p:spPr>
      </p:pic>
      <p:pic>
        <p:nvPicPr>
          <p:cNvPr id="6" name="Image 6">
            <a:extLst>
              <a:ext uri="{FF2B5EF4-FFF2-40B4-BE49-F238E27FC236}">
                <a16:creationId xmlns:a16="http://schemas.microsoft.com/office/drawing/2014/main" id="{8636CB59-C86D-4455-AC12-514BA9178BC2}"/>
              </a:ext>
            </a:extLst>
          </p:cNvPr>
          <p:cNvPicPr>
            <a:picLocks noChangeAspect="1"/>
          </p:cNvPicPr>
          <p:nvPr/>
        </p:nvPicPr>
        <p:blipFill>
          <a:blip r:embed="rId4"/>
          <a:stretch>
            <a:fillRect/>
          </a:stretch>
        </p:blipFill>
        <p:spPr>
          <a:xfrm>
            <a:off x="9240644" y="174644"/>
            <a:ext cx="2743200" cy="728663"/>
          </a:xfrm>
          <a:prstGeom prst="rect">
            <a:avLst/>
          </a:prstGeom>
        </p:spPr>
      </p:pic>
      <p:pic>
        <p:nvPicPr>
          <p:cNvPr id="7" name="Image 7" descr="Une image contenant texte&#10;&#10;Description générée automatiquement">
            <a:extLst>
              <a:ext uri="{FF2B5EF4-FFF2-40B4-BE49-F238E27FC236}">
                <a16:creationId xmlns:a16="http://schemas.microsoft.com/office/drawing/2014/main" id="{F8FA145F-C211-DC4A-6700-BB8C3996FCB5}"/>
              </a:ext>
            </a:extLst>
          </p:cNvPr>
          <p:cNvPicPr>
            <a:picLocks noChangeAspect="1"/>
          </p:cNvPicPr>
          <p:nvPr/>
        </p:nvPicPr>
        <p:blipFill>
          <a:blip r:embed="rId5"/>
          <a:stretch>
            <a:fillRect/>
          </a:stretch>
        </p:blipFill>
        <p:spPr>
          <a:xfrm>
            <a:off x="9380267" y="899532"/>
            <a:ext cx="2463955" cy="1518425"/>
          </a:xfrm>
          <a:prstGeom prst="rect">
            <a:avLst/>
          </a:prstGeom>
        </p:spPr>
      </p:pic>
      <p:pic>
        <p:nvPicPr>
          <p:cNvPr id="8" name="Image 8" descr="Une image contenant texte&#10;&#10;Description générée automatiquement">
            <a:extLst>
              <a:ext uri="{FF2B5EF4-FFF2-40B4-BE49-F238E27FC236}">
                <a16:creationId xmlns:a16="http://schemas.microsoft.com/office/drawing/2014/main" id="{03D6AA38-E078-AAF5-EA03-B371C7F99B16}"/>
              </a:ext>
            </a:extLst>
          </p:cNvPr>
          <p:cNvPicPr>
            <a:picLocks noChangeAspect="1"/>
          </p:cNvPicPr>
          <p:nvPr/>
        </p:nvPicPr>
        <p:blipFill>
          <a:blip r:embed="rId6"/>
          <a:stretch>
            <a:fillRect/>
          </a:stretch>
        </p:blipFill>
        <p:spPr>
          <a:xfrm>
            <a:off x="9045498" y="3271360"/>
            <a:ext cx="2984809" cy="668404"/>
          </a:xfrm>
          <a:prstGeom prst="rect">
            <a:avLst/>
          </a:prstGeom>
        </p:spPr>
      </p:pic>
      <p:sp>
        <p:nvSpPr>
          <p:cNvPr id="9" name="ZoneTexte 8">
            <a:extLst>
              <a:ext uri="{FF2B5EF4-FFF2-40B4-BE49-F238E27FC236}">
                <a16:creationId xmlns:a16="http://schemas.microsoft.com/office/drawing/2014/main" id="{0BDF53EF-FF66-1F99-A04F-D5470A7008C2}"/>
              </a:ext>
            </a:extLst>
          </p:cNvPr>
          <p:cNvSpPr txBox="1"/>
          <p:nvPr/>
        </p:nvSpPr>
        <p:spPr>
          <a:xfrm>
            <a:off x="9166302" y="2661424"/>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latin typeface="Calibri Light"/>
                <a:cs typeface="Calibri Light"/>
              </a:rPr>
              <a:t>in partnership with</a:t>
            </a:r>
          </a:p>
        </p:txBody>
      </p:sp>
    </p:spTree>
    <p:extLst>
      <p:ext uri="{BB962C8B-B14F-4D97-AF65-F5344CB8AC3E}">
        <p14:creationId xmlns:p14="http://schemas.microsoft.com/office/powerpoint/2010/main" val="3527390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53122" y="3910167"/>
            <a:ext cx="11674415" cy="1973638"/>
          </a:xfrm>
        </p:spPr>
        <p:txBody>
          <a:bodyPr/>
          <a:lstStyle/>
          <a:p>
            <a:pPr algn="l"/>
            <a:r>
              <a:rPr lang="fr-FR" sz="8800" dirty="0" err="1">
                <a:latin typeface="Calibri"/>
                <a:cs typeface="Calibri Light"/>
              </a:rPr>
              <a:t>Opening</a:t>
            </a:r>
            <a:r>
              <a:rPr lang="fr-FR" sz="8800" dirty="0">
                <a:latin typeface="Calibri"/>
                <a:cs typeface="Calibri Light"/>
              </a:rPr>
              <a:t> </a:t>
            </a:r>
            <a:r>
              <a:rPr lang="fr-FR" sz="8800" dirty="0" err="1">
                <a:latin typeface="Calibri"/>
                <a:cs typeface="Calibri Light"/>
              </a:rPr>
              <a:t>remarks</a:t>
            </a:r>
          </a:p>
        </p:txBody>
      </p:sp>
      <p:sp>
        <p:nvSpPr>
          <p:cNvPr id="11" name="Espace réservé du contenu 10">
            <a:extLst>
              <a:ext uri="{FF2B5EF4-FFF2-40B4-BE49-F238E27FC236}">
                <a16:creationId xmlns:a16="http://schemas.microsoft.com/office/drawing/2014/main" id="{E1691D5C-1939-E3A4-EB8D-C044134FF86F}"/>
              </a:ext>
            </a:extLst>
          </p:cNvPr>
          <p:cNvSpPr>
            <a:spLocks noGrp="1"/>
          </p:cNvSpPr>
          <p:nvPr>
            <p:ph type="subTitle" idx="1"/>
          </p:nvPr>
        </p:nvSpPr>
        <p:spPr>
          <a:xfrm>
            <a:off x="353121" y="5879621"/>
            <a:ext cx="11687915" cy="846423"/>
          </a:xfrm>
        </p:spPr>
        <p:txBody>
          <a:bodyPr vert="horz" lIns="91440" tIns="45720" rIns="91440" bIns="45720" rtlCol="0" anchor="t">
            <a:normAutofit/>
          </a:bodyPr>
          <a:lstStyle/>
          <a:p>
            <a:pPr algn="l"/>
            <a:r>
              <a:rPr lang="fr-FR" sz="3600" dirty="0">
                <a:cs typeface="Calibri"/>
              </a:rPr>
              <a:t>Jerry Jacques, </a:t>
            </a:r>
            <a:r>
              <a:rPr lang="fr-FR" sz="3600" dirty="0" err="1">
                <a:cs typeface="Calibri"/>
              </a:rPr>
              <a:t>UCLouvain</a:t>
            </a:r>
            <a:endParaRPr lang="fr-FR" sz="3600">
              <a:cs typeface="Calibri"/>
            </a:endParaRPr>
          </a:p>
        </p:txBody>
      </p:sp>
      <p:pic>
        <p:nvPicPr>
          <p:cNvPr id="5" name="Image 5" descr="Une image contenant texte&#10;&#10;Description générée automatiquement">
            <a:extLst>
              <a:ext uri="{FF2B5EF4-FFF2-40B4-BE49-F238E27FC236}">
                <a16:creationId xmlns:a16="http://schemas.microsoft.com/office/drawing/2014/main" id="{270E6914-0D20-53E4-E948-3E6B99C7FDD0}"/>
              </a:ext>
            </a:extLst>
          </p:cNvPr>
          <p:cNvPicPr>
            <a:picLocks noChangeAspect="1"/>
          </p:cNvPicPr>
          <p:nvPr/>
        </p:nvPicPr>
        <p:blipFill>
          <a:blip r:embed="rId3"/>
          <a:stretch>
            <a:fillRect/>
          </a:stretch>
        </p:blipFill>
        <p:spPr>
          <a:xfrm>
            <a:off x="353122" y="351149"/>
            <a:ext cx="7742663" cy="3563044"/>
          </a:xfrm>
          <a:prstGeom prst="rect">
            <a:avLst/>
          </a:prstGeom>
        </p:spPr>
      </p:pic>
      <p:pic>
        <p:nvPicPr>
          <p:cNvPr id="6" name="Image 6">
            <a:extLst>
              <a:ext uri="{FF2B5EF4-FFF2-40B4-BE49-F238E27FC236}">
                <a16:creationId xmlns:a16="http://schemas.microsoft.com/office/drawing/2014/main" id="{8636CB59-C86D-4455-AC12-514BA9178BC2}"/>
              </a:ext>
            </a:extLst>
          </p:cNvPr>
          <p:cNvPicPr>
            <a:picLocks noChangeAspect="1"/>
          </p:cNvPicPr>
          <p:nvPr/>
        </p:nvPicPr>
        <p:blipFill>
          <a:blip r:embed="rId4"/>
          <a:stretch>
            <a:fillRect/>
          </a:stretch>
        </p:blipFill>
        <p:spPr>
          <a:xfrm>
            <a:off x="9240644" y="174644"/>
            <a:ext cx="2743200" cy="728663"/>
          </a:xfrm>
          <a:prstGeom prst="rect">
            <a:avLst/>
          </a:prstGeom>
        </p:spPr>
      </p:pic>
      <p:pic>
        <p:nvPicPr>
          <p:cNvPr id="7" name="Image 7" descr="Une image contenant texte&#10;&#10;Description générée automatiquement">
            <a:extLst>
              <a:ext uri="{FF2B5EF4-FFF2-40B4-BE49-F238E27FC236}">
                <a16:creationId xmlns:a16="http://schemas.microsoft.com/office/drawing/2014/main" id="{F8FA145F-C211-DC4A-6700-BB8C3996FCB5}"/>
              </a:ext>
            </a:extLst>
          </p:cNvPr>
          <p:cNvPicPr>
            <a:picLocks noChangeAspect="1"/>
          </p:cNvPicPr>
          <p:nvPr/>
        </p:nvPicPr>
        <p:blipFill>
          <a:blip r:embed="rId5"/>
          <a:stretch>
            <a:fillRect/>
          </a:stretch>
        </p:blipFill>
        <p:spPr>
          <a:xfrm>
            <a:off x="9380267" y="899532"/>
            <a:ext cx="2463955" cy="1518425"/>
          </a:xfrm>
          <a:prstGeom prst="rect">
            <a:avLst/>
          </a:prstGeom>
        </p:spPr>
      </p:pic>
      <p:pic>
        <p:nvPicPr>
          <p:cNvPr id="8" name="Image 8" descr="Une image contenant texte&#10;&#10;Description générée automatiquement">
            <a:extLst>
              <a:ext uri="{FF2B5EF4-FFF2-40B4-BE49-F238E27FC236}">
                <a16:creationId xmlns:a16="http://schemas.microsoft.com/office/drawing/2014/main" id="{03D6AA38-E078-AAF5-EA03-B371C7F99B16}"/>
              </a:ext>
            </a:extLst>
          </p:cNvPr>
          <p:cNvPicPr>
            <a:picLocks noChangeAspect="1"/>
          </p:cNvPicPr>
          <p:nvPr/>
        </p:nvPicPr>
        <p:blipFill>
          <a:blip r:embed="rId6"/>
          <a:stretch>
            <a:fillRect/>
          </a:stretch>
        </p:blipFill>
        <p:spPr>
          <a:xfrm>
            <a:off x="9045498" y="3271360"/>
            <a:ext cx="2984809" cy="668404"/>
          </a:xfrm>
          <a:prstGeom prst="rect">
            <a:avLst/>
          </a:prstGeom>
        </p:spPr>
      </p:pic>
      <p:sp>
        <p:nvSpPr>
          <p:cNvPr id="9" name="ZoneTexte 8">
            <a:extLst>
              <a:ext uri="{FF2B5EF4-FFF2-40B4-BE49-F238E27FC236}">
                <a16:creationId xmlns:a16="http://schemas.microsoft.com/office/drawing/2014/main" id="{0BDF53EF-FF66-1F99-A04F-D5470A7008C2}"/>
              </a:ext>
            </a:extLst>
          </p:cNvPr>
          <p:cNvSpPr txBox="1"/>
          <p:nvPr/>
        </p:nvSpPr>
        <p:spPr>
          <a:xfrm>
            <a:off x="9166302" y="2661424"/>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latin typeface="Calibri Light"/>
                <a:cs typeface="Calibri Light"/>
              </a:rPr>
              <a:t>in partnership with</a:t>
            </a:r>
          </a:p>
        </p:txBody>
      </p:sp>
    </p:spTree>
    <p:extLst>
      <p:ext uri="{BB962C8B-B14F-4D97-AF65-F5344CB8AC3E}">
        <p14:creationId xmlns:p14="http://schemas.microsoft.com/office/powerpoint/2010/main" val="327547895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1f41f7-597d-4de3-889f-a9fa275aa0e9">
      <Terms xmlns="http://schemas.microsoft.com/office/infopath/2007/PartnerControls"/>
    </lcf76f155ced4ddcb4097134ff3c332f>
    <TaxCatchAll xmlns="56dc9712-fdda-4c88-acd0-8c37e7566f5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0360DE83AB5FD40B8D597C091A86769" ma:contentTypeVersion="16" ma:contentTypeDescription="Crée un document." ma:contentTypeScope="" ma:versionID="0c620889a90334d1f8fcec21d6653e9e">
  <xsd:schema xmlns:xsd="http://www.w3.org/2001/XMLSchema" xmlns:xs="http://www.w3.org/2001/XMLSchema" xmlns:p="http://schemas.microsoft.com/office/2006/metadata/properties" xmlns:ns2="641f41f7-597d-4de3-889f-a9fa275aa0e9" xmlns:ns3="56dc9712-fdda-4c88-acd0-8c37e7566f5a" targetNamespace="http://schemas.microsoft.com/office/2006/metadata/properties" ma:root="true" ma:fieldsID="f22824aa5126ca8f21b82fbfa51db56a" ns2:_="" ns3:_="">
    <xsd:import namespace="641f41f7-597d-4de3-889f-a9fa275aa0e9"/>
    <xsd:import namespace="56dc9712-fdda-4c88-acd0-8c37e7566f5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1f41f7-597d-4de3-889f-a9fa275aa0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6e87909b-6f91-4c34-a78b-ec0d666c48e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6dc9712-fdda-4c88-acd0-8c37e7566f5a"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d56e091-d7d9-44c1-900b-318042d2aeb0}" ma:internalName="TaxCatchAll" ma:showField="CatchAllData" ma:web="56dc9712-fdda-4c88-acd0-8c37e7566f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75593B-B2F3-4806-A16B-7A430A93C058}">
  <ds:schemaRefs>
    <ds:schemaRef ds:uri="http://schemas.microsoft.com/office/2006/metadata/properties"/>
    <ds:schemaRef ds:uri="http://schemas.microsoft.com/office/infopath/2007/PartnerControls"/>
    <ds:schemaRef ds:uri="641f41f7-597d-4de3-889f-a9fa275aa0e9"/>
    <ds:schemaRef ds:uri="56dc9712-fdda-4c88-acd0-8c37e7566f5a"/>
  </ds:schemaRefs>
</ds:datastoreItem>
</file>

<file path=customXml/itemProps2.xml><?xml version="1.0" encoding="utf-8"?>
<ds:datastoreItem xmlns:ds="http://schemas.openxmlformats.org/officeDocument/2006/customXml" ds:itemID="{039F16E7-9CC4-4309-8E58-B5B188AA205F}">
  <ds:schemaRefs>
    <ds:schemaRef ds:uri="http://schemas.microsoft.com/sharepoint/v3/contenttype/forms"/>
  </ds:schemaRefs>
</ds:datastoreItem>
</file>

<file path=customXml/itemProps3.xml><?xml version="1.0" encoding="utf-8"?>
<ds:datastoreItem xmlns:ds="http://schemas.openxmlformats.org/officeDocument/2006/customXml" ds:itemID="{98B8DED3-582E-4EF6-9F21-ECE90E721F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1f41f7-597d-4de3-889f-a9fa275aa0e9"/>
    <ds:schemaRef ds:uri="56dc9712-fdda-4c88-acd0-8c37e7566f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Grand écran</PresentationFormat>
  <Paragraphs>0</Paragraphs>
  <Slides>3</Slides>
  <Notes>3</Notes>
  <HiddenSlides>0</HiddenSlides>
  <MMClips>0</MMClips>
  <ScaleCrop>false</ScaleCrop>
  <HeadingPairs>
    <vt:vector size="4" baseType="variant">
      <vt:variant>
        <vt:lpstr>Thème</vt:lpstr>
      </vt:variant>
      <vt:variant>
        <vt:i4>1</vt:i4>
      </vt:variant>
      <vt:variant>
        <vt:lpstr>Titres des diapositives</vt:lpstr>
      </vt:variant>
      <vt:variant>
        <vt:i4>3</vt:i4>
      </vt:variant>
    </vt:vector>
  </HeadingPairs>
  <TitlesOfParts>
    <vt:vector size="4" baseType="lpstr">
      <vt:lpstr>Thème Office</vt:lpstr>
      <vt:lpstr>Welcome !</vt:lpstr>
      <vt:lpstr>Opening remarks</vt:lpstr>
      <vt:lpstr>Opening remarks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lastModifiedBy/>
  <cp:revision>758</cp:revision>
  <dcterms:created xsi:type="dcterms:W3CDTF">2022-09-03T08:52:58Z</dcterms:created>
  <dcterms:modified xsi:type="dcterms:W3CDTF">2022-09-06T06:51:21Z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0x01010020360DE83AB5FD40B8D597C091A86769</vt:lpwstr>
  </property>
  <property fmtid="{D5CDD505-2E9C-101B-9397-08002B2CF9AE}" pid="3" name="MediaServiceImageTags">
    <vt:lpwstr/>
  </property>
</Properties>
</file>