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commentAuthors.xml" ContentType="application/vnd.openxmlformats-officedocument.presentationml.commentAuthors+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65" r:id="rId2"/>
  </p:sldIdLst>
  <p:sldSz cx="30275213" cy="4280376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ario Guzzo" initials="RG" lastIdx="3" clrIdx="0">
    <p:extLst>
      <p:ext uri="{19B8F6BF-5375-455C-9EA6-DF929625EA0E}">
        <p15:presenceInfo xmlns:p15="http://schemas.microsoft.com/office/powerpoint/2012/main" userId="6ef4876714497f3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5EBF7"/>
    <a:srgbClr val="5994B2"/>
    <a:srgbClr val="4E8DAD"/>
    <a:srgbClr val="DCD4C9"/>
    <a:srgbClr val="C1B6A3"/>
    <a:srgbClr val="D9D1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023" autoAdjust="0"/>
    <p:restoredTop sz="94660"/>
  </p:normalViewPr>
  <p:slideViewPr>
    <p:cSldViewPr snapToGrid="0">
      <p:cViewPr varScale="1">
        <p:scale>
          <a:sx n="11" d="100"/>
          <a:sy n="11" d="100"/>
        </p:scale>
        <p:origin x="258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39F36D-6624-4CC1-8FB1-478C0D5F0FC1}"/>
              </a:ext>
            </a:extLst>
          </p:cNvPr>
          <p:cNvSpPr>
            <a:spLocks noGrp="1"/>
          </p:cNvSpPr>
          <p:nvPr>
            <p:ph type="ctrTitle"/>
          </p:nvPr>
        </p:nvSpPr>
        <p:spPr>
          <a:xfrm>
            <a:off x="3784402" y="7005156"/>
            <a:ext cx="22706410" cy="14902051"/>
          </a:xfrm>
        </p:spPr>
        <p:txBody>
          <a:bodyPr anchor="b"/>
          <a:lstStyle>
            <a:lvl1pPr algn="ctr">
              <a:defRPr sz="14899"/>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8FEF229D-C0C3-41CF-9A29-0AD722F5D792}"/>
              </a:ext>
            </a:extLst>
          </p:cNvPr>
          <p:cNvSpPr>
            <a:spLocks noGrp="1"/>
          </p:cNvSpPr>
          <p:nvPr>
            <p:ph type="subTitle" idx="1"/>
          </p:nvPr>
        </p:nvSpPr>
        <p:spPr>
          <a:xfrm>
            <a:off x="3784402" y="22481887"/>
            <a:ext cx="22706410" cy="10334331"/>
          </a:xfrm>
        </p:spPr>
        <p:txBody>
          <a:bodyPr/>
          <a:lstStyle>
            <a:lvl1pPr marL="0" indent="0" algn="ctr">
              <a:buNone/>
              <a:defRPr sz="5960"/>
            </a:lvl1pPr>
            <a:lvl2pPr marL="1135319" indent="0" algn="ctr">
              <a:buNone/>
              <a:defRPr sz="4966"/>
            </a:lvl2pPr>
            <a:lvl3pPr marL="2270638" indent="0" algn="ctr">
              <a:buNone/>
              <a:defRPr sz="4470"/>
            </a:lvl3pPr>
            <a:lvl4pPr marL="3405957" indent="0" algn="ctr">
              <a:buNone/>
              <a:defRPr sz="3973"/>
            </a:lvl4pPr>
            <a:lvl5pPr marL="4541276" indent="0" algn="ctr">
              <a:buNone/>
              <a:defRPr sz="3973"/>
            </a:lvl5pPr>
            <a:lvl6pPr marL="5676595" indent="0" algn="ctr">
              <a:buNone/>
              <a:defRPr sz="3973"/>
            </a:lvl6pPr>
            <a:lvl7pPr marL="6811914" indent="0" algn="ctr">
              <a:buNone/>
              <a:defRPr sz="3973"/>
            </a:lvl7pPr>
            <a:lvl8pPr marL="7947233" indent="0" algn="ctr">
              <a:buNone/>
              <a:defRPr sz="3973"/>
            </a:lvl8pPr>
            <a:lvl9pPr marL="9082552" indent="0" algn="ctr">
              <a:buNone/>
              <a:defRPr sz="3973"/>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0D58EE7B-34A5-44BC-AADC-23155CEF7745}"/>
              </a:ext>
            </a:extLst>
          </p:cNvPr>
          <p:cNvSpPr>
            <a:spLocks noGrp="1"/>
          </p:cNvSpPr>
          <p:nvPr>
            <p:ph type="dt" sz="half" idx="10"/>
          </p:nvPr>
        </p:nvSpPr>
        <p:spPr/>
        <p:txBody>
          <a:bodyPr/>
          <a:lstStyle/>
          <a:p>
            <a:fld id="{58B59561-2DDF-42A4-B15C-AD8C124C17F5}" type="datetimeFigureOut">
              <a:rPr lang="es-AR" smtClean="0"/>
              <a:t>12/9/2022</a:t>
            </a:fld>
            <a:endParaRPr lang="es-AR"/>
          </a:p>
        </p:txBody>
      </p:sp>
      <p:sp>
        <p:nvSpPr>
          <p:cNvPr id="5" name="Marcador de pie de página 4">
            <a:extLst>
              <a:ext uri="{FF2B5EF4-FFF2-40B4-BE49-F238E27FC236}">
                <a16:creationId xmlns:a16="http://schemas.microsoft.com/office/drawing/2014/main" id="{2B9D23BC-67E7-4B25-8F42-67A6E131670D}"/>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007461F5-AA57-473E-92D1-693292F3511B}"/>
              </a:ext>
            </a:extLst>
          </p:cNvPr>
          <p:cNvSpPr>
            <a:spLocks noGrp="1"/>
          </p:cNvSpPr>
          <p:nvPr>
            <p:ph type="sldNum" sz="quarter" idx="12"/>
          </p:nvPr>
        </p:nvSpPr>
        <p:spPr/>
        <p:txBody>
          <a:bodyPr/>
          <a:lstStyle/>
          <a:p>
            <a:fld id="{1C591031-6FA7-424D-A567-93967D7EA341}" type="slidenum">
              <a:rPr lang="es-AR" smtClean="0"/>
              <a:t>‹Nº›</a:t>
            </a:fld>
            <a:endParaRPr lang="es-AR"/>
          </a:p>
        </p:txBody>
      </p:sp>
    </p:spTree>
    <p:extLst>
      <p:ext uri="{BB962C8B-B14F-4D97-AF65-F5344CB8AC3E}">
        <p14:creationId xmlns:p14="http://schemas.microsoft.com/office/powerpoint/2010/main" val="3823012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4A291C-01B5-421C-BAD7-F76A69561A83}"/>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00EAE811-546F-466A-81D5-0654AD162DC2}"/>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2CF1BACD-CA39-415A-A17D-065343538678}"/>
              </a:ext>
            </a:extLst>
          </p:cNvPr>
          <p:cNvSpPr>
            <a:spLocks noGrp="1"/>
          </p:cNvSpPr>
          <p:nvPr>
            <p:ph type="dt" sz="half" idx="10"/>
          </p:nvPr>
        </p:nvSpPr>
        <p:spPr/>
        <p:txBody>
          <a:bodyPr/>
          <a:lstStyle/>
          <a:p>
            <a:fld id="{58B59561-2DDF-42A4-B15C-AD8C124C17F5}" type="datetimeFigureOut">
              <a:rPr lang="es-AR" smtClean="0"/>
              <a:t>12/9/2022</a:t>
            </a:fld>
            <a:endParaRPr lang="es-AR"/>
          </a:p>
        </p:txBody>
      </p:sp>
      <p:sp>
        <p:nvSpPr>
          <p:cNvPr id="5" name="Marcador de pie de página 4">
            <a:extLst>
              <a:ext uri="{FF2B5EF4-FFF2-40B4-BE49-F238E27FC236}">
                <a16:creationId xmlns:a16="http://schemas.microsoft.com/office/drawing/2014/main" id="{87B74F50-3AD1-407F-8333-4DF49EA9256F}"/>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384019C7-8979-4D86-A878-F73710B996BB}"/>
              </a:ext>
            </a:extLst>
          </p:cNvPr>
          <p:cNvSpPr>
            <a:spLocks noGrp="1"/>
          </p:cNvSpPr>
          <p:nvPr>
            <p:ph type="sldNum" sz="quarter" idx="12"/>
          </p:nvPr>
        </p:nvSpPr>
        <p:spPr/>
        <p:txBody>
          <a:bodyPr/>
          <a:lstStyle/>
          <a:p>
            <a:fld id="{1C591031-6FA7-424D-A567-93967D7EA341}" type="slidenum">
              <a:rPr lang="es-AR" smtClean="0"/>
              <a:t>‹Nº›</a:t>
            </a:fld>
            <a:endParaRPr lang="es-AR"/>
          </a:p>
        </p:txBody>
      </p:sp>
    </p:spTree>
    <p:extLst>
      <p:ext uri="{BB962C8B-B14F-4D97-AF65-F5344CB8AC3E}">
        <p14:creationId xmlns:p14="http://schemas.microsoft.com/office/powerpoint/2010/main" val="463207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025C713-BA2F-47B4-BE4B-5D6058CE371C}"/>
              </a:ext>
            </a:extLst>
          </p:cNvPr>
          <p:cNvSpPr>
            <a:spLocks noGrp="1"/>
          </p:cNvSpPr>
          <p:nvPr>
            <p:ph type="title" orient="vert"/>
          </p:nvPr>
        </p:nvSpPr>
        <p:spPr>
          <a:xfrm>
            <a:off x="21665699" y="2278904"/>
            <a:ext cx="6528093" cy="36274211"/>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512F3D89-AD8F-4C86-9BA7-8CDD6CC6A256}"/>
              </a:ext>
            </a:extLst>
          </p:cNvPr>
          <p:cNvSpPr>
            <a:spLocks noGrp="1"/>
          </p:cNvSpPr>
          <p:nvPr>
            <p:ph type="body" orient="vert" idx="1"/>
          </p:nvPr>
        </p:nvSpPr>
        <p:spPr>
          <a:xfrm>
            <a:off x="2081421" y="2278904"/>
            <a:ext cx="19205838" cy="36274211"/>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76D84A43-DA5D-471B-8CE8-3CF36F399965}"/>
              </a:ext>
            </a:extLst>
          </p:cNvPr>
          <p:cNvSpPr>
            <a:spLocks noGrp="1"/>
          </p:cNvSpPr>
          <p:nvPr>
            <p:ph type="dt" sz="half" idx="10"/>
          </p:nvPr>
        </p:nvSpPr>
        <p:spPr/>
        <p:txBody>
          <a:bodyPr/>
          <a:lstStyle/>
          <a:p>
            <a:fld id="{58B59561-2DDF-42A4-B15C-AD8C124C17F5}" type="datetimeFigureOut">
              <a:rPr lang="es-AR" smtClean="0"/>
              <a:t>12/9/2022</a:t>
            </a:fld>
            <a:endParaRPr lang="es-AR"/>
          </a:p>
        </p:txBody>
      </p:sp>
      <p:sp>
        <p:nvSpPr>
          <p:cNvPr id="5" name="Marcador de pie de página 4">
            <a:extLst>
              <a:ext uri="{FF2B5EF4-FFF2-40B4-BE49-F238E27FC236}">
                <a16:creationId xmlns:a16="http://schemas.microsoft.com/office/drawing/2014/main" id="{E50A6CCC-04CC-43FA-BC9F-FE06A87CD005}"/>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9CF0926A-BEAC-41CF-A34D-846C56C584DC}"/>
              </a:ext>
            </a:extLst>
          </p:cNvPr>
          <p:cNvSpPr>
            <a:spLocks noGrp="1"/>
          </p:cNvSpPr>
          <p:nvPr>
            <p:ph type="sldNum" sz="quarter" idx="12"/>
          </p:nvPr>
        </p:nvSpPr>
        <p:spPr/>
        <p:txBody>
          <a:bodyPr/>
          <a:lstStyle/>
          <a:p>
            <a:fld id="{1C591031-6FA7-424D-A567-93967D7EA341}" type="slidenum">
              <a:rPr lang="es-AR" smtClean="0"/>
              <a:t>‹Nº›</a:t>
            </a:fld>
            <a:endParaRPr lang="es-AR"/>
          </a:p>
        </p:txBody>
      </p:sp>
    </p:spTree>
    <p:extLst>
      <p:ext uri="{BB962C8B-B14F-4D97-AF65-F5344CB8AC3E}">
        <p14:creationId xmlns:p14="http://schemas.microsoft.com/office/powerpoint/2010/main" val="1957105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BEA4C0-DADF-43BC-BF80-3B2A923A0363}"/>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3B721F78-6358-491E-AFAF-52A50B47F098}"/>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2F8B07EA-EFCE-4709-810B-FEEECAEA5693}"/>
              </a:ext>
            </a:extLst>
          </p:cNvPr>
          <p:cNvSpPr>
            <a:spLocks noGrp="1"/>
          </p:cNvSpPr>
          <p:nvPr>
            <p:ph type="dt" sz="half" idx="10"/>
          </p:nvPr>
        </p:nvSpPr>
        <p:spPr/>
        <p:txBody>
          <a:bodyPr/>
          <a:lstStyle/>
          <a:p>
            <a:fld id="{58B59561-2DDF-42A4-B15C-AD8C124C17F5}" type="datetimeFigureOut">
              <a:rPr lang="es-AR" smtClean="0"/>
              <a:t>12/9/2022</a:t>
            </a:fld>
            <a:endParaRPr lang="es-AR"/>
          </a:p>
        </p:txBody>
      </p:sp>
      <p:sp>
        <p:nvSpPr>
          <p:cNvPr id="5" name="Marcador de pie de página 4">
            <a:extLst>
              <a:ext uri="{FF2B5EF4-FFF2-40B4-BE49-F238E27FC236}">
                <a16:creationId xmlns:a16="http://schemas.microsoft.com/office/drawing/2014/main" id="{2623A955-8B1F-4AB6-B8EE-99159EC58848}"/>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3A80E2E5-9988-4A41-B838-01C1C1F7968B}"/>
              </a:ext>
            </a:extLst>
          </p:cNvPr>
          <p:cNvSpPr>
            <a:spLocks noGrp="1"/>
          </p:cNvSpPr>
          <p:nvPr>
            <p:ph type="sldNum" sz="quarter" idx="12"/>
          </p:nvPr>
        </p:nvSpPr>
        <p:spPr/>
        <p:txBody>
          <a:bodyPr/>
          <a:lstStyle/>
          <a:p>
            <a:fld id="{1C591031-6FA7-424D-A567-93967D7EA341}" type="slidenum">
              <a:rPr lang="es-AR" smtClean="0"/>
              <a:t>‹Nº›</a:t>
            </a:fld>
            <a:endParaRPr lang="es-AR"/>
          </a:p>
        </p:txBody>
      </p:sp>
    </p:spTree>
    <p:extLst>
      <p:ext uri="{BB962C8B-B14F-4D97-AF65-F5344CB8AC3E}">
        <p14:creationId xmlns:p14="http://schemas.microsoft.com/office/powerpoint/2010/main" val="1108809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81C355-47E7-4693-9F05-24BFCF93FCF8}"/>
              </a:ext>
            </a:extLst>
          </p:cNvPr>
          <p:cNvSpPr>
            <a:spLocks noGrp="1"/>
          </p:cNvSpPr>
          <p:nvPr>
            <p:ph type="title"/>
          </p:nvPr>
        </p:nvSpPr>
        <p:spPr>
          <a:xfrm>
            <a:off x="2065653" y="10671222"/>
            <a:ext cx="26112371" cy="17805173"/>
          </a:xfrm>
        </p:spPr>
        <p:txBody>
          <a:bodyPr anchor="b"/>
          <a:lstStyle>
            <a:lvl1pPr>
              <a:defRPr sz="14899"/>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8EAFD2DF-5D10-4289-B537-6982F775F240}"/>
              </a:ext>
            </a:extLst>
          </p:cNvPr>
          <p:cNvSpPr>
            <a:spLocks noGrp="1"/>
          </p:cNvSpPr>
          <p:nvPr>
            <p:ph type="body" idx="1"/>
          </p:nvPr>
        </p:nvSpPr>
        <p:spPr>
          <a:xfrm>
            <a:off x="2065653" y="28644839"/>
            <a:ext cx="26112371" cy="9363320"/>
          </a:xfrm>
        </p:spPr>
        <p:txBody>
          <a:bodyPr/>
          <a:lstStyle>
            <a:lvl1pPr marL="0" indent="0">
              <a:buNone/>
              <a:defRPr sz="5960">
                <a:solidFill>
                  <a:schemeClr val="tx1">
                    <a:tint val="75000"/>
                  </a:schemeClr>
                </a:solidFill>
              </a:defRPr>
            </a:lvl1pPr>
            <a:lvl2pPr marL="1135319" indent="0">
              <a:buNone/>
              <a:defRPr sz="4966">
                <a:solidFill>
                  <a:schemeClr val="tx1">
                    <a:tint val="75000"/>
                  </a:schemeClr>
                </a:solidFill>
              </a:defRPr>
            </a:lvl2pPr>
            <a:lvl3pPr marL="2270638" indent="0">
              <a:buNone/>
              <a:defRPr sz="4470">
                <a:solidFill>
                  <a:schemeClr val="tx1">
                    <a:tint val="75000"/>
                  </a:schemeClr>
                </a:solidFill>
              </a:defRPr>
            </a:lvl3pPr>
            <a:lvl4pPr marL="3405957" indent="0">
              <a:buNone/>
              <a:defRPr sz="3973">
                <a:solidFill>
                  <a:schemeClr val="tx1">
                    <a:tint val="75000"/>
                  </a:schemeClr>
                </a:solidFill>
              </a:defRPr>
            </a:lvl4pPr>
            <a:lvl5pPr marL="4541276" indent="0">
              <a:buNone/>
              <a:defRPr sz="3973">
                <a:solidFill>
                  <a:schemeClr val="tx1">
                    <a:tint val="75000"/>
                  </a:schemeClr>
                </a:solidFill>
              </a:defRPr>
            </a:lvl5pPr>
            <a:lvl6pPr marL="5676595" indent="0">
              <a:buNone/>
              <a:defRPr sz="3973">
                <a:solidFill>
                  <a:schemeClr val="tx1">
                    <a:tint val="75000"/>
                  </a:schemeClr>
                </a:solidFill>
              </a:defRPr>
            </a:lvl6pPr>
            <a:lvl7pPr marL="6811914" indent="0">
              <a:buNone/>
              <a:defRPr sz="3973">
                <a:solidFill>
                  <a:schemeClr val="tx1">
                    <a:tint val="75000"/>
                  </a:schemeClr>
                </a:solidFill>
              </a:defRPr>
            </a:lvl7pPr>
            <a:lvl8pPr marL="7947233" indent="0">
              <a:buNone/>
              <a:defRPr sz="3973">
                <a:solidFill>
                  <a:schemeClr val="tx1">
                    <a:tint val="75000"/>
                  </a:schemeClr>
                </a:solidFill>
              </a:defRPr>
            </a:lvl8pPr>
            <a:lvl9pPr marL="9082552" indent="0">
              <a:buNone/>
              <a:defRPr sz="3973">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489FB6E9-7E25-4BD3-8BF5-DCDD128FB167}"/>
              </a:ext>
            </a:extLst>
          </p:cNvPr>
          <p:cNvSpPr>
            <a:spLocks noGrp="1"/>
          </p:cNvSpPr>
          <p:nvPr>
            <p:ph type="dt" sz="half" idx="10"/>
          </p:nvPr>
        </p:nvSpPr>
        <p:spPr/>
        <p:txBody>
          <a:bodyPr/>
          <a:lstStyle/>
          <a:p>
            <a:fld id="{58B59561-2DDF-42A4-B15C-AD8C124C17F5}" type="datetimeFigureOut">
              <a:rPr lang="es-AR" smtClean="0"/>
              <a:t>12/9/2022</a:t>
            </a:fld>
            <a:endParaRPr lang="es-AR"/>
          </a:p>
        </p:txBody>
      </p:sp>
      <p:sp>
        <p:nvSpPr>
          <p:cNvPr id="5" name="Marcador de pie de página 4">
            <a:extLst>
              <a:ext uri="{FF2B5EF4-FFF2-40B4-BE49-F238E27FC236}">
                <a16:creationId xmlns:a16="http://schemas.microsoft.com/office/drawing/2014/main" id="{8E702708-60A1-4A3A-8518-3D230F821F9D}"/>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0FA32720-14F8-4F4F-ABE6-4FC84A876667}"/>
              </a:ext>
            </a:extLst>
          </p:cNvPr>
          <p:cNvSpPr>
            <a:spLocks noGrp="1"/>
          </p:cNvSpPr>
          <p:nvPr>
            <p:ph type="sldNum" sz="quarter" idx="12"/>
          </p:nvPr>
        </p:nvSpPr>
        <p:spPr/>
        <p:txBody>
          <a:bodyPr/>
          <a:lstStyle/>
          <a:p>
            <a:fld id="{1C591031-6FA7-424D-A567-93967D7EA341}" type="slidenum">
              <a:rPr lang="es-AR" smtClean="0"/>
              <a:t>‹Nº›</a:t>
            </a:fld>
            <a:endParaRPr lang="es-AR"/>
          </a:p>
        </p:txBody>
      </p:sp>
    </p:spTree>
    <p:extLst>
      <p:ext uri="{BB962C8B-B14F-4D97-AF65-F5344CB8AC3E}">
        <p14:creationId xmlns:p14="http://schemas.microsoft.com/office/powerpoint/2010/main" val="3406488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05BE20-72A4-4073-BF9C-3AEE0B0EA9D7}"/>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45A6A079-371D-495F-A5B7-C057CDFDB945}"/>
              </a:ext>
            </a:extLst>
          </p:cNvPr>
          <p:cNvSpPr>
            <a:spLocks noGrp="1"/>
          </p:cNvSpPr>
          <p:nvPr>
            <p:ph sz="half" idx="1"/>
          </p:nvPr>
        </p:nvSpPr>
        <p:spPr>
          <a:xfrm>
            <a:off x="2081421" y="11394520"/>
            <a:ext cx="12866966" cy="27158594"/>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701F6B0C-2BB5-4C5E-9C32-F64455CD29B3}"/>
              </a:ext>
            </a:extLst>
          </p:cNvPr>
          <p:cNvSpPr>
            <a:spLocks noGrp="1"/>
          </p:cNvSpPr>
          <p:nvPr>
            <p:ph sz="half" idx="2"/>
          </p:nvPr>
        </p:nvSpPr>
        <p:spPr>
          <a:xfrm>
            <a:off x="15326826" y="11394520"/>
            <a:ext cx="12866966" cy="27158594"/>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981C7BF9-DF88-4005-AEB3-E05EFBE83685}"/>
              </a:ext>
            </a:extLst>
          </p:cNvPr>
          <p:cNvSpPr>
            <a:spLocks noGrp="1"/>
          </p:cNvSpPr>
          <p:nvPr>
            <p:ph type="dt" sz="half" idx="10"/>
          </p:nvPr>
        </p:nvSpPr>
        <p:spPr/>
        <p:txBody>
          <a:bodyPr/>
          <a:lstStyle/>
          <a:p>
            <a:fld id="{58B59561-2DDF-42A4-B15C-AD8C124C17F5}" type="datetimeFigureOut">
              <a:rPr lang="es-AR" smtClean="0"/>
              <a:t>12/9/2022</a:t>
            </a:fld>
            <a:endParaRPr lang="es-AR"/>
          </a:p>
        </p:txBody>
      </p:sp>
      <p:sp>
        <p:nvSpPr>
          <p:cNvPr id="6" name="Marcador de pie de página 5">
            <a:extLst>
              <a:ext uri="{FF2B5EF4-FFF2-40B4-BE49-F238E27FC236}">
                <a16:creationId xmlns:a16="http://schemas.microsoft.com/office/drawing/2014/main" id="{A13EFA9D-9DD3-452F-91E3-93057753CC07}"/>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8636C88F-02E3-49E7-8263-97C7BF617CAC}"/>
              </a:ext>
            </a:extLst>
          </p:cNvPr>
          <p:cNvSpPr>
            <a:spLocks noGrp="1"/>
          </p:cNvSpPr>
          <p:nvPr>
            <p:ph type="sldNum" sz="quarter" idx="12"/>
          </p:nvPr>
        </p:nvSpPr>
        <p:spPr/>
        <p:txBody>
          <a:bodyPr/>
          <a:lstStyle/>
          <a:p>
            <a:fld id="{1C591031-6FA7-424D-A567-93967D7EA341}" type="slidenum">
              <a:rPr lang="es-AR" smtClean="0"/>
              <a:t>‹Nº›</a:t>
            </a:fld>
            <a:endParaRPr lang="es-AR"/>
          </a:p>
        </p:txBody>
      </p:sp>
    </p:spTree>
    <p:extLst>
      <p:ext uri="{BB962C8B-B14F-4D97-AF65-F5344CB8AC3E}">
        <p14:creationId xmlns:p14="http://schemas.microsoft.com/office/powerpoint/2010/main" val="2313127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CA5647-29C5-4788-B2F4-C7C9C971F9B3}"/>
              </a:ext>
            </a:extLst>
          </p:cNvPr>
          <p:cNvSpPr>
            <a:spLocks noGrp="1"/>
          </p:cNvSpPr>
          <p:nvPr>
            <p:ph type="title"/>
          </p:nvPr>
        </p:nvSpPr>
        <p:spPr>
          <a:xfrm>
            <a:off x="2085364" y="2278907"/>
            <a:ext cx="26112371" cy="8273416"/>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AE050C13-518C-4347-9D53-DD9961F5A2DC}"/>
              </a:ext>
            </a:extLst>
          </p:cNvPr>
          <p:cNvSpPr>
            <a:spLocks noGrp="1"/>
          </p:cNvSpPr>
          <p:nvPr>
            <p:ph type="body" idx="1"/>
          </p:nvPr>
        </p:nvSpPr>
        <p:spPr>
          <a:xfrm>
            <a:off x="2085365" y="10492870"/>
            <a:ext cx="12807833" cy="5142393"/>
          </a:xfrm>
        </p:spPr>
        <p:txBody>
          <a:bodyPr anchor="b"/>
          <a:lstStyle>
            <a:lvl1pPr marL="0" indent="0">
              <a:buNone/>
              <a:defRPr sz="5960" b="1"/>
            </a:lvl1pPr>
            <a:lvl2pPr marL="1135319" indent="0">
              <a:buNone/>
              <a:defRPr sz="4966" b="1"/>
            </a:lvl2pPr>
            <a:lvl3pPr marL="2270638" indent="0">
              <a:buNone/>
              <a:defRPr sz="4470" b="1"/>
            </a:lvl3pPr>
            <a:lvl4pPr marL="3405957" indent="0">
              <a:buNone/>
              <a:defRPr sz="3973" b="1"/>
            </a:lvl4pPr>
            <a:lvl5pPr marL="4541276" indent="0">
              <a:buNone/>
              <a:defRPr sz="3973" b="1"/>
            </a:lvl5pPr>
            <a:lvl6pPr marL="5676595" indent="0">
              <a:buNone/>
              <a:defRPr sz="3973" b="1"/>
            </a:lvl6pPr>
            <a:lvl7pPr marL="6811914" indent="0">
              <a:buNone/>
              <a:defRPr sz="3973" b="1"/>
            </a:lvl7pPr>
            <a:lvl8pPr marL="7947233" indent="0">
              <a:buNone/>
              <a:defRPr sz="3973" b="1"/>
            </a:lvl8pPr>
            <a:lvl9pPr marL="9082552" indent="0">
              <a:buNone/>
              <a:defRPr sz="3973"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D7CE5303-9C31-4E1E-BBF9-38D3BDFC0BB3}"/>
              </a:ext>
            </a:extLst>
          </p:cNvPr>
          <p:cNvSpPr>
            <a:spLocks noGrp="1"/>
          </p:cNvSpPr>
          <p:nvPr>
            <p:ph sz="half" idx="2"/>
          </p:nvPr>
        </p:nvSpPr>
        <p:spPr>
          <a:xfrm>
            <a:off x="2085365" y="15635264"/>
            <a:ext cx="12807833" cy="22997117"/>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0124FD3A-1192-4171-AD99-9EDD8610CCA0}"/>
              </a:ext>
            </a:extLst>
          </p:cNvPr>
          <p:cNvSpPr>
            <a:spLocks noGrp="1"/>
          </p:cNvSpPr>
          <p:nvPr>
            <p:ph type="body" sz="quarter" idx="3"/>
          </p:nvPr>
        </p:nvSpPr>
        <p:spPr>
          <a:xfrm>
            <a:off x="15326827" y="10492870"/>
            <a:ext cx="12870909" cy="5142393"/>
          </a:xfrm>
        </p:spPr>
        <p:txBody>
          <a:bodyPr anchor="b"/>
          <a:lstStyle>
            <a:lvl1pPr marL="0" indent="0">
              <a:buNone/>
              <a:defRPr sz="5960" b="1"/>
            </a:lvl1pPr>
            <a:lvl2pPr marL="1135319" indent="0">
              <a:buNone/>
              <a:defRPr sz="4966" b="1"/>
            </a:lvl2pPr>
            <a:lvl3pPr marL="2270638" indent="0">
              <a:buNone/>
              <a:defRPr sz="4470" b="1"/>
            </a:lvl3pPr>
            <a:lvl4pPr marL="3405957" indent="0">
              <a:buNone/>
              <a:defRPr sz="3973" b="1"/>
            </a:lvl4pPr>
            <a:lvl5pPr marL="4541276" indent="0">
              <a:buNone/>
              <a:defRPr sz="3973" b="1"/>
            </a:lvl5pPr>
            <a:lvl6pPr marL="5676595" indent="0">
              <a:buNone/>
              <a:defRPr sz="3973" b="1"/>
            </a:lvl6pPr>
            <a:lvl7pPr marL="6811914" indent="0">
              <a:buNone/>
              <a:defRPr sz="3973" b="1"/>
            </a:lvl7pPr>
            <a:lvl8pPr marL="7947233" indent="0">
              <a:buNone/>
              <a:defRPr sz="3973" b="1"/>
            </a:lvl8pPr>
            <a:lvl9pPr marL="9082552" indent="0">
              <a:buNone/>
              <a:defRPr sz="3973"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27CC50D7-8BFF-4D50-82C3-9FFF1FD98E77}"/>
              </a:ext>
            </a:extLst>
          </p:cNvPr>
          <p:cNvSpPr>
            <a:spLocks noGrp="1"/>
          </p:cNvSpPr>
          <p:nvPr>
            <p:ph sz="quarter" idx="4"/>
          </p:nvPr>
        </p:nvSpPr>
        <p:spPr>
          <a:xfrm>
            <a:off x="15326827" y="15635264"/>
            <a:ext cx="12870909" cy="22997117"/>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0A7B1F30-EF50-4486-90A8-D3AE115AC1DD}"/>
              </a:ext>
            </a:extLst>
          </p:cNvPr>
          <p:cNvSpPr>
            <a:spLocks noGrp="1"/>
          </p:cNvSpPr>
          <p:nvPr>
            <p:ph type="dt" sz="half" idx="10"/>
          </p:nvPr>
        </p:nvSpPr>
        <p:spPr/>
        <p:txBody>
          <a:bodyPr/>
          <a:lstStyle/>
          <a:p>
            <a:fld id="{58B59561-2DDF-42A4-B15C-AD8C124C17F5}" type="datetimeFigureOut">
              <a:rPr lang="es-AR" smtClean="0"/>
              <a:t>12/9/2022</a:t>
            </a:fld>
            <a:endParaRPr lang="es-AR"/>
          </a:p>
        </p:txBody>
      </p:sp>
      <p:sp>
        <p:nvSpPr>
          <p:cNvPr id="8" name="Marcador de pie de página 7">
            <a:extLst>
              <a:ext uri="{FF2B5EF4-FFF2-40B4-BE49-F238E27FC236}">
                <a16:creationId xmlns:a16="http://schemas.microsoft.com/office/drawing/2014/main" id="{72E78336-A1DD-45C5-8647-5DF18760D808}"/>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A271E576-EB1A-4A37-A87F-BAD5F80B1784}"/>
              </a:ext>
            </a:extLst>
          </p:cNvPr>
          <p:cNvSpPr>
            <a:spLocks noGrp="1"/>
          </p:cNvSpPr>
          <p:nvPr>
            <p:ph type="sldNum" sz="quarter" idx="12"/>
          </p:nvPr>
        </p:nvSpPr>
        <p:spPr/>
        <p:txBody>
          <a:bodyPr/>
          <a:lstStyle/>
          <a:p>
            <a:fld id="{1C591031-6FA7-424D-A567-93967D7EA341}" type="slidenum">
              <a:rPr lang="es-AR" smtClean="0"/>
              <a:t>‹Nº›</a:t>
            </a:fld>
            <a:endParaRPr lang="es-AR"/>
          </a:p>
        </p:txBody>
      </p:sp>
    </p:spTree>
    <p:extLst>
      <p:ext uri="{BB962C8B-B14F-4D97-AF65-F5344CB8AC3E}">
        <p14:creationId xmlns:p14="http://schemas.microsoft.com/office/powerpoint/2010/main" val="604484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804E84-D0FD-4E19-8E7D-8E6E8CC1D4D0}"/>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C30DE4AF-5079-449E-A68A-5EFA1403919C}"/>
              </a:ext>
            </a:extLst>
          </p:cNvPr>
          <p:cNvSpPr>
            <a:spLocks noGrp="1"/>
          </p:cNvSpPr>
          <p:nvPr>
            <p:ph type="dt" sz="half" idx="10"/>
          </p:nvPr>
        </p:nvSpPr>
        <p:spPr/>
        <p:txBody>
          <a:bodyPr/>
          <a:lstStyle/>
          <a:p>
            <a:fld id="{58B59561-2DDF-42A4-B15C-AD8C124C17F5}" type="datetimeFigureOut">
              <a:rPr lang="es-AR" smtClean="0"/>
              <a:t>12/9/2022</a:t>
            </a:fld>
            <a:endParaRPr lang="es-AR"/>
          </a:p>
        </p:txBody>
      </p:sp>
      <p:sp>
        <p:nvSpPr>
          <p:cNvPr id="4" name="Marcador de pie de página 3">
            <a:extLst>
              <a:ext uri="{FF2B5EF4-FFF2-40B4-BE49-F238E27FC236}">
                <a16:creationId xmlns:a16="http://schemas.microsoft.com/office/drawing/2014/main" id="{5CECD74A-A8EB-4480-BD93-BF79D51A11C0}"/>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E562456D-7864-4FA4-A28B-23495F65D595}"/>
              </a:ext>
            </a:extLst>
          </p:cNvPr>
          <p:cNvSpPr>
            <a:spLocks noGrp="1"/>
          </p:cNvSpPr>
          <p:nvPr>
            <p:ph type="sldNum" sz="quarter" idx="12"/>
          </p:nvPr>
        </p:nvSpPr>
        <p:spPr/>
        <p:txBody>
          <a:bodyPr/>
          <a:lstStyle/>
          <a:p>
            <a:fld id="{1C591031-6FA7-424D-A567-93967D7EA341}" type="slidenum">
              <a:rPr lang="es-AR" smtClean="0"/>
              <a:t>‹Nº›</a:t>
            </a:fld>
            <a:endParaRPr lang="es-AR"/>
          </a:p>
        </p:txBody>
      </p:sp>
    </p:spTree>
    <p:extLst>
      <p:ext uri="{BB962C8B-B14F-4D97-AF65-F5344CB8AC3E}">
        <p14:creationId xmlns:p14="http://schemas.microsoft.com/office/powerpoint/2010/main" val="1666524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A28735C-1F4F-4EA3-A5C8-AF9E26FD9FF6}"/>
              </a:ext>
            </a:extLst>
          </p:cNvPr>
          <p:cNvSpPr>
            <a:spLocks noGrp="1"/>
          </p:cNvSpPr>
          <p:nvPr>
            <p:ph type="dt" sz="half" idx="10"/>
          </p:nvPr>
        </p:nvSpPr>
        <p:spPr/>
        <p:txBody>
          <a:bodyPr/>
          <a:lstStyle/>
          <a:p>
            <a:fld id="{58B59561-2DDF-42A4-B15C-AD8C124C17F5}" type="datetimeFigureOut">
              <a:rPr lang="es-AR" smtClean="0"/>
              <a:t>12/9/2022</a:t>
            </a:fld>
            <a:endParaRPr lang="es-AR"/>
          </a:p>
        </p:txBody>
      </p:sp>
      <p:sp>
        <p:nvSpPr>
          <p:cNvPr id="3" name="Marcador de pie de página 2">
            <a:extLst>
              <a:ext uri="{FF2B5EF4-FFF2-40B4-BE49-F238E27FC236}">
                <a16:creationId xmlns:a16="http://schemas.microsoft.com/office/drawing/2014/main" id="{8F3734E8-3059-4853-8FC9-C121CF4120E4}"/>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D1D1546A-1EB0-4D67-B66B-4AB6DC003666}"/>
              </a:ext>
            </a:extLst>
          </p:cNvPr>
          <p:cNvSpPr>
            <a:spLocks noGrp="1"/>
          </p:cNvSpPr>
          <p:nvPr>
            <p:ph type="sldNum" sz="quarter" idx="12"/>
          </p:nvPr>
        </p:nvSpPr>
        <p:spPr/>
        <p:txBody>
          <a:bodyPr/>
          <a:lstStyle/>
          <a:p>
            <a:fld id="{1C591031-6FA7-424D-A567-93967D7EA341}" type="slidenum">
              <a:rPr lang="es-AR" smtClean="0"/>
              <a:t>‹Nº›</a:t>
            </a:fld>
            <a:endParaRPr lang="es-AR"/>
          </a:p>
        </p:txBody>
      </p:sp>
    </p:spTree>
    <p:extLst>
      <p:ext uri="{BB962C8B-B14F-4D97-AF65-F5344CB8AC3E}">
        <p14:creationId xmlns:p14="http://schemas.microsoft.com/office/powerpoint/2010/main" val="1719380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E44BA4-F74C-4A2F-986B-9112AACD6420}"/>
              </a:ext>
            </a:extLst>
          </p:cNvPr>
          <p:cNvSpPr>
            <a:spLocks noGrp="1"/>
          </p:cNvSpPr>
          <p:nvPr>
            <p:ph type="title"/>
          </p:nvPr>
        </p:nvSpPr>
        <p:spPr>
          <a:xfrm>
            <a:off x="2085366" y="2853584"/>
            <a:ext cx="9764543" cy="9987545"/>
          </a:xfrm>
        </p:spPr>
        <p:txBody>
          <a:bodyPr anchor="b"/>
          <a:lstStyle>
            <a:lvl1pPr>
              <a:defRPr sz="7946"/>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33053311-40CF-44FE-A081-3BD7F9DDCEE3}"/>
              </a:ext>
            </a:extLst>
          </p:cNvPr>
          <p:cNvSpPr>
            <a:spLocks noGrp="1"/>
          </p:cNvSpPr>
          <p:nvPr>
            <p:ph idx="1"/>
          </p:nvPr>
        </p:nvSpPr>
        <p:spPr>
          <a:xfrm>
            <a:off x="12870909" y="6162952"/>
            <a:ext cx="15326827" cy="30418415"/>
          </a:xfrm>
        </p:spPr>
        <p:txBody>
          <a:bodyPr/>
          <a:lstStyle>
            <a:lvl1pPr>
              <a:defRPr sz="7946"/>
            </a:lvl1pPr>
            <a:lvl2pPr>
              <a:defRPr sz="6953"/>
            </a:lvl2pPr>
            <a:lvl3pPr>
              <a:defRPr sz="5960"/>
            </a:lvl3pPr>
            <a:lvl4pPr>
              <a:defRPr sz="4966"/>
            </a:lvl4pPr>
            <a:lvl5pPr>
              <a:defRPr sz="4966"/>
            </a:lvl5pPr>
            <a:lvl6pPr>
              <a:defRPr sz="4966"/>
            </a:lvl6pPr>
            <a:lvl7pPr>
              <a:defRPr sz="4966"/>
            </a:lvl7pPr>
            <a:lvl8pPr>
              <a:defRPr sz="4966"/>
            </a:lvl8pPr>
            <a:lvl9pPr>
              <a:defRPr sz="4966"/>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C8F4AE30-08D5-4EA5-82AC-1E61D945AF73}"/>
              </a:ext>
            </a:extLst>
          </p:cNvPr>
          <p:cNvSpPr>
            <a:spLocks noGrp="1"/>
          </p:cNvSpPr>
          <p:nvPr>
            <p:ph type="body" sz="half" idx="2"/>
          </p:nvPr>
        </p:nvSpPr>
        <p:spPr>
          <a:xfrm>
            <a:off x="2085366" y="12841129"/>
            <a:ext cx="9764543" cy="23789780"/>
          </a:xfrm>
        </p:spPr>
        <p:txBody>
          <a:bodyPr/>
          <a:lstStyle>
            <a:lvl1pPr marL="0" indent="0">
              <a:buNone/>
              <a:defRPr sz="3973"/>
            </a:lvl1pPr>
            <a:lvl2pPr marL="1135319" indent="0">
              <a:buNone/>
              <a:defRPr sz="3476"/>
            </a:lvl2pPr>
            <a:lvl3pPr marL="2270638" indent="0">
              <a:buNone/>
              <a:defRPr sz="2980"/>
            </a:lvl3pPr>
            <a:lvl4pPr marL="3405957" indent="0">
              <a:buNone/>
              <a:defRPr sz="2483"/>
            </a:lvl4pPr>
            <a:lvl5pPr marL="4541276" indent="0">
              <a:buNone/>
              <a:defRPr sz="2483"/>
            </a:lvl5pPr>
            <a:lvl6pPr marL="5676595" indent="0">
              <a:buNone/>
              <a:defRPr sz="2483"/>
            </a:lvl6pPr>
            <a:lvl7pPr marL="6811914" indent="0">
              <a:buNone/>
              <a:defRPr sz="2483"/>
            </a:lvl7pPr>
            <a:lvl8pPr marL="7947233" indent="0">
              <a:buNone/>
              <a:defRPr sz="2483"/>
            </a:lvl8pPr>
            <a:lvl9pPr marL="9082552" indent="0">
              <a:buNone/>
              <a:defRPr sz="2483"/>
            </a:lvl9pPr>
          </a:lstStyle>
          <a:p>
            <a:pPr lvl="0"/>
            <a:r>
              <a:rPr lang="es-ES"/>
              <a:t>Editar los estilos de texto del patrón</a:t>
            </a:r>
          </a:p>
        </p:txBody>
      </p:sp>
      <p:sp>
        <p:nvSpPr>
          <p:cNvPr id="5" name="Marcador de fecha 4">
            <a:extLst>
              <a:ext uri="{FF2B5EF4-FFF2-40B4-BE49-F238E27FC236}">
                <a16:creationId xmlns:a16="http://schemas.microsoft.com/office/drawing/2014/main" id="{B2469519-A31C-4A8C-B33C-DAED0F5F333D}"/>
              </a:ext>
            </a:extLst>
          </p:cNvPr>
          <p:cNvSpPr>
            <a:spLocks noGrp="1"/>
          </p:cNvSpPr>
          <p:nvPr>
            <p:ph type="dt" sz="half" idx="10"/>
          </p:nvPr>
        </p:nvSpPr>
        <p:spPr/>
        <p:txBody>
          <a:bodyPr/>
          <a:lstStyle/>
          <a:p>
            <a:fld id="{58B59561-2DDF-42A4-B15C-AD8C124C17F5}" type="datetimeFigureOut">
              <a:rPr lang="es-AR" smtClean="0"/>
              <a:t>12/9/2022</a:t>
            </a:fld>
            <a:endParaRPr lang="es-AR"/>
          </a:p>
        </p:txBody>
      </p:sp>
      <p:sp>
        <p:nvSpPr>
          <p:cNvPr id="6" name="Marcador de pie de página 5">
            <a:extLst>
              <a:ext uri="{FF2B5EF4-FFF2-40B4-BE49-F238E27FC236}">
                <a16:creationId xmlns:a16="http://schemas.microsoft.com/office/drawing/2014/main" id="{0311BAD1-EF47-4E91-91CC-83A277CD82D1}"/>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C38F12BF-1D34-46D7-960E-820638B9467F}"/>
              </a:ext>
            </a:extLst>
          </p:cNvPr>
          <p:cNvSpPr>
            <a:spLocks noGrp="1"/>
          </p:cNvSpPr>
          <p:nvPr>
            <p:ph type="sldNum" sz="quarter" idx="12"/>
          </p:nvPr>
        </p:nvSpPr>
        <p:spPr/>
        <p:txBody>
          <a:bodyPr/>
          <a:lstStyle/>
          <a:p>
            <a:fld id="{1C591031-6FA7-424D-A567-93967D7EA341}" type="slidenum">
              <a:rPr lang="es-AR" smtClean="0"/>
              <a:t>‹Nº›</a:t>
            </a:fld>
            <a:endParaRPr lang="es-AR"/>
          </a:p>
        </p:txBody>
      </p:sp>
    </p:spTree>
    <p:extLst>
      <p:ext uri="{BB962C8B-B14F-4D97-AF65-F5344CB8AC3E}">
        <p14:creationId xmlns:p14="http://schemas.microsoft.com/office/powerpoint/2010/main" val="1767146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862751-E88B-4D7C-8CED-F5616D4EA9F7}"/>
              </a:ext>
            </a:extLst>
          </p:cNvPr>
          <p:cNvSpPr>
            <a:spLocks noGrp="1"/>
          </p:cNvSpPr>
          <p:nvPr>
            <p:ph type="title"/>
          </p:nvPr>
        </p:nvSpPr>
        <p:spPr>
          <a:xfrm>
            <a:off x="2085366" y="2853584"/>
            <a:ext cx="9764543" cy="9987545"/>
          </a:xfrm>
        </p:spPr>
        <p:txBody>
          <a:bodyPr anchor="b"/>
          <a:lstStyle>
            <a:lvl1pPr>
              <a:defRPr sz="7946"/>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ECCC9C98-0835-4E61-B4D9-985C5F652DC5}"/>
              </a:ext>
            </a:extLst>
          </p:cNvPr>
          <p:cNvSpPr>
            <a:spLocks noGrp="1"/>
          </p:cNvSpPr>
          <p:nvPr>
            <p:ph type="pic" idx="1"/>
          </p:nvPr>
        </p:nvSpPr>
        <p:spPr>
          <a:xfrm>
            <a:off x="12870909" y="6162952"/>
            <a:ext cx="15326827" cy="30418415"/>
          </a:xfrm>
        </p:spPr>
        <p:txBody>
          <a:bodyPr/>
          <a:lstStyle>
            <a:lvl1pPr marL="0" indent="0">
              <a:buNone/>
              <a:defRPr sz="7946"/>
            </a:lvl1pPr>
            <a:lvl2pPr marL="1135319" indent="0">
              <a:buNone/>
              <a:defRPr sz="6953"/>
            </a:lvl2pPr>
            <a:lvl3pPr marL="2270638" indent="0">
              <a:buNone/>
              <a:defRPr sz="5960"/>
            </a:lvl3pPr>
            <a:lvl4pPr marL="3405957" indent="0">
              <a:buNone/>
              <a:defRPr sz="4966"/>
            </a:lvl4pPr>
            <a:lvl5pPr marL="4541276" indent="0">
              <a:buNone/>
              <a:defRPr sz="4966"/>
            </a:lvl5pPr>
            <a:lvl6pPr marL="5676595" indent="0">
              <a:buNone/>
              <a:defRPr sz="4966"/>
            </a:lvl6pPr>
            <a:lvl7pPr marL="6811914" indent="0">
              <a:buNone/>
              <a:defRPr sz="4966"/>
            </a:lvl7pPr>
            <a:lvl8pPr marL="7947233" indent="0">
              <a:buNone/>
              <a:defRPr sz="4966"/>
            </a:lvl8pPr>
            <a:lvl9pPr marL="9082552" indent="0">
              <a:buNone/>
              <a:defRPr sz="4966"/>
            </a:lvl9pPr>
          </a:lstStyle>
          <a:p>
            <a:endParaRPr lang="es-AR"/>
          </a:p>
        </p:txBody>
      </p:sp>
      <p:sp>
        <p:nvSpPr>
          <p:cNvPr id="4" name="Marcador de texto 3">
            <a:extLst>
              <a:ext uri="{FF2B5EF4-FFF2-40B4-BE49-F238E27FC236}">
                <a16:creationId xmlns:a16="http://schemas.microsoft.com/office/drawing/2014/main" id="{C5F192A0-DD4C-4BBF-A335-A1FE08A954F2}"/>
              </a:ext>
            </a:extLst>
          </p:cNvPr>
          <p:cNvSpPr>
            <a:spLocks noGrp="1"/>
          </p:cNvSpPr>
          <p:nvPr>
            <p:ph type="body" sz="half" idx="2"/>
          </p:nvPr>
        </p:nvSpPr>
        <p:spPr>
          <a:xfrm>
            <a:off x="2085366" y="12841129"/>
            <a:ext cx="9764543" cy="23789780"/>
          </a:xfrm>
        </p:spPr>
        <p:txBody>
          <a:bodyPr/>
          <a:lstStyle>
            <a:lvl1pPr marL="0" indent="0">
              <a:buNone/>
              <a:defRPr sz="3973"/>
            </a:lvl1pPr>
            <a:lvl2pPr marL="1135319" indent="0">
              <a:buNone/>
              <a:defRPr sz="3476"/>
            </a:lvl2pPr>
            <a:lvl3pPr marL="2270638" indent="0">
              <a:buNone/>
              <a:defRPr sz="2980"/>
            </a:lvl3pPr>
            <a:lvl4pPr marL="3405957" indent="0">
              <a:buNone/>
              <a:defRPr sz="2483"/>
            </a:lvl4pPr>
            <a:lvl5pPr marL="4541276" indent="0">
              <a:buNone/>
              <a:defRPr sz="2483"/>
            </a:lvl5pPr>
            <a:lvl6pPr marL="5676595" indent="0">
              <a:buNone/>
              <a:defRPr sz="2483"/>
            </a:lvl6pPr>
            <a:lvl7pPr marL="6811914" indent="0">
              <a:buNone/>
              <a:defRPr sz="2483"/>
            </a:lvl7pPr>
            <a:lvl8pPr marL="7947233" indent="0">
              <a:buNone/>
              <a:defRPr sz="2483"/>
            </a:lvl8pPr>
            <a:lvl9pPr marL="9082552" indent="0">
              <a:buNone/>
              <a:defRPr sz="2483"/>
            </a:lvl9pPr>
          </a:lstStyle>
          <a:p>
            <a:pPr lvl="0"/>
            <a:r>
              <a:rPr lang="es-ES"/>
              <a:t>Editar los estilos de texto del patrón</a:t>
            </a:r>
          </a:p>
        </p:txBody>
      </p:sp>
      <p:sp>
        <p:nvSpPr>
          <p:cNvPr id="5" name="Marcador de fecha 4">
            <a:extLst>
              <a:ext uri="{FF2B5EF4-FFF2-40B4-BE49-F238E27FC236}">
                <a16:creationId xmlns:a16="http://schemas.microsoft.com/office/drawing/2014/main" id="{50914E43-F502-4A0C-BDFB-118A46495DC5}"/>
              </a:ext>
            </a:extLst>
          </p:cNvPr>
          <p:cNvSpPr>
            <a:spLocks noGrp="1"/>
          </p:cNvSpPr>
          <p:nvPr>
            <p:ph type="dt" sz="half" idx="10"/>
          </p:nvPr>
        </p:nvSpPr>
        <p:spPr/>
        <p:txBody>
          <a:bodyPr/>
          <a:lstStyle/>
          <a:p>
            <a:fld id="{58B59561-2DDF-42A4-B15C-AD8C124C17F5}" type="datetimeFigureOut">
              <a:rPr lang="es-AR" smtClean="0"/>
              <a:t>12/9/2022</a:t>
            </a:fld>
            <a:endParaRPr lang="es-AR"/>
          </a:p>
        </p:txBody>
      </p:sp>
      <p:sp>
        <p:nvSpPr>
          <p:cNvPr id="6" name="Marcador de pie de página 5">
            <a:extLst>
              <a:ext uri="{FF2B5EF4-FFF2-40B4-BE49-F238E27FC236}">
                <a16:creationId xmlns:a16="http://schemas.microsoft.com/office/drawing/2014/main" id="{89B41957-3C30-4BF8-A065-C413A7EEAEDA}"/>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63354B80-8777-4515-8BC2-58B8D5BF5948}"/>
              </a:ext>
            </a:extLst>
          </p:cNvPr>
          <p:cNvSpPr>
            <a:spLocks noGrp="1"/>
          </p:cNvSpPr>
          <p:nvPr>
            <p:ph type="sldNum" sz="quarter" idx="12"/>
          </p:nvPr>
        </p:nvSpPr>
        <p:spPr/>
        <p:txBody>
          <a:bodyPr/>
          <a:lstStyle/>
          <a:p>
            <a:fld id="{1C591031-6FA7-424D-A567-93967D7EA341}" type="slidenum">
              <a:rPr lang="es-AR" smtClean="0"/>
              <a:t>‹Nº›</a:t>
            </a:fld>
            <a:endParaRPr lang="es-AR"/>
          </a:p>
        </p:txBody>
      </p:sp>
    </p:spTree>
    <p:extLst>
      <p:ext uri="{BB962C8B-B14F-4D97-AF65-F5344CB8AC3E}">
        <p14:creationId xmlns:p14="http://schemas.microsoft.com/office/powerpoint/2010/main" val="3745351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8783511-29E9-401B-BD17-CF8DF3C0CC0D}"/>
              </a:ext>
            </a:extLst>
          </p:cNvPr>
          <p:cNvSpPr>
            <a:spLocks noGrp="1"/>
          </p:cNvSpPr>
          <p:nvPr>
            <p:ph type="title"/>
          </p:nvPr>
        </p:nvSpPr>
        <p:spPr>
          <a:xfrm>
            <a:off x="2081421" y="2278907"/>
            <a:ext cx="26112371" cy="8273416"/>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47320859-E9AA-4B6E-8FAF-A823B8CDBA31}"/>
              </a:ext>
            </a:extLst>
          </p:cNvPr>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1F0C6CCE-4015-4EAC-B2C5-5BF0C0989A05}"/>
              </a:ext>
            </a:extLst>
          </p:cNvPr>
          <p:cNvSpPr>
            <a:spLocks noGrp="1"/>
          </p:cNvSpPr>
          <p:nvPr>
            <p:ph type="dt" sz="half" idx="2"/>
          </p:nvPr>
        </p:nvSpPr>
        <p:spPr>
          <a:xfrm>
            <a:off x="2081421" y="39672750"/>
            <a:ext cx="6811923" cy="2278904"/>
          </a:xfrm>
          <a:prstGeom prst="rect">
            <a:avLst/>
          </a:prstGeom>
        </p:spPr>
        <p:txBody>
          <a:bodyPr vert="horz" lIns="91440" tIns="45720" rIns="91440" bIns="45720" rtlCol="0" anchor="ctr"/>
          <a:lstStyle>
            <a:lvl1pPr algn="l">
              <a:defRPr sz="2980">
                <a:solidFill>
                  <a:schemeClr val="tx1">
                    <a:tint val="75000"/>
                  </a:schemeClr>
                </a:solidFill>
              </a:defRPr>
            </a:lvl1pPr>
          </a:lstStyle>
          <a:p>
            <a:fld id="{58B59561-2DDF-42A4-B15C-AD8C124C17F5}" type="datetimeFigureOut">
              <a:rPr lang="es-AR" smtClean="0"/>
              <a:t>12/9/2022</a:t>
            </a:fld>
            <a:endParaRPr lang="es-AR"/>
          </a:p>
        </p:txBody>
      </p:sp>
      <p:sp>
        <p:nvSpPr>
          <p:cNvPr id="5" name="Marcador de pie de página 4">
            <a:extLst>
              <a:ext uri="{FF2B5EF4-FFF2-40B4-BE49-F238E27FC236}">
                <a16:creationId xmlns:a16="http://schemas.microsoft.com/office/drawing/2014/main" id="{0A96127B-B67B-415F-8AD4-F165FFD74690}"/>
              </a:ext>
            </a:extLst>
          </p:cNvPr>
          <p:cNvSpPr>
            <a:spLocks noGrp="1"/>
          </p:cNvSpPr>
          <p:nvPr>
            <p:ph type="ftr" sz="quarter" idx="3"/>
          </p:nvPr>
        </p:nvSpPr>
        <p:spPr>
          <a:xfrm>
            <a:off x="10028665" y="39672750"/>
            <a:ext cx="10217884" cy="2278904"/>
          </a:xfrm>
          <a:prstGeom prst="rect">
            <a:avLst/>
          </a:prstGeom>
        </p:spPr>
        <p:txBody>
          <a:bodyPr vert="horz" lIns="91440" tIns="45720" rIns="91440" bIns="45720" rtlCol="0" anchor="ctr"/>
          <a:lstStyle>
            <a:lvl1pPr algn="ctr">
              <a:defRPr sz="2980">
                <a:solidFill>
                  <a:schemeClr val="tx1">
                    <a:tint val="75000"/>
                  </a:schemeClr>
                </a:solidFill>
              </a:defRPr>
            </a:lvl1pPr>
          </a:lstStyle>
          <a:p>
            <a:endParaRPr lang="es-AR"/>
          </a:p>
        </p:txBody>
      </p:sp>
      <p:sp>
        <p:nvSpPr>
          <p:cNvPr id="6" name="Marcador de número de diapositiva 5">
            <a:extLst>
              <a:ext uri="{FF2B5EF4-FFF2-40B4-BE49-F238E27FC236}">
                <a16:creationId xmlns:a16="http://schemas.microsoft.com/office/drawing/2014/main" id="{83FF8AFE-5336-4908-A682-2E1F84B103B6}"/>
              </a:ext>
            </a:extLst>
          </p:cNvPr>
          <p:cNvSpPr>
            <a:spLocks noGrp="1"/>
          </p:cNvSpPr>
          <p:nvPr>
            <p:ph type="sldNum" sz="quarter" idx="4"/>
          </p:nvPr>
        </p:nvSpPr>
        <p:spPr>
          <a:xfrm>
            <a:off x="21381869" y="39672750"/>
            <a:ext cx="6811923" cy="2278904"/>
          </a:xfrm>
          <a:prstGeom prst="rect">
            <a:avLst/>
          </a:prstGeom>
        </p:spPr>
        <p:txBody>
          <a:bodyPr vert="horz" lIns="91440" tIns="45720" rIns="91440" bIns="45720" rtlCol="0" anchor="ctr"/>
          <a:lstStyle>
            <a:lvl1pPr algn="r">
              <a:defRPr sz="2980">
                <a:solidFill>
                  <a:schemeClr val="tx1">
                    <a:tint val="75000"/>
                  </a:schemeClr>
                </a:solidFill>
              </a:defRPr>
            </a:lvl1pPr>
          </a:lstStyle>
          <a:p>
            <a:fld id="{1C591031-6FA7-424D-A567-93967D7EA341}" type="slidenum">
              <a:rPr lang="es-AR" smtClean="0"/>
              <a:t>‹Nº›</a:t>
            </a:fld>
            <a:endParaRPr lang="es-AR"/>
          </a:p>
        </p:txBody>
      </p:sp>
    </p:spTree>
    <p:extLst>
      <p:ext uri="{BB962C8B-B14F-4D97-AF65-F5344CB8AC3E}">
        <p14:creationId xmlns:p14="http://schemas.microsoft.com/office/powerpoint/2010/main" val="345101967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2270638" rtl="0" eaLnBrk="1" latinLnBrk="0" hangingPunct="1">
        <a:lnSpc>
          <a:spcPct val="90000"/>
        </a:lnSpc>
        <a:spcBef>
          <a:spcPct val="0"/>
        </a:spcBef>
        <a:buNone/>
        <a:defRPr sz="10926" kern="1200">
          <a:solidFill>
            <a:schemeClr val="tx1"/>
          </a:solidFill>
          <a:latin typeface="+mj-lt"/>
          <a:ea typeface="+mj-ea"/>
          <a:cs typeface="+mj-cs"/>
        </a:defRPr>
      </a:lvl1pPr>
    </p:titleStyle>
    <p:bodyStyle>
      <a:lvl1pPr marL="567660" indent="-567660" algn="l" defTabSz="2270638" rtl="0" eaLnBrk="1" latinLnBrk="0" hangingPunct="1">
        <a:lnSpc>
          <a:spcPct val="90000"/>
        </a:lnSpc>
        <a:spcBef>
          <a:spcPts val="2483"/>
        </a:spcBef>
        <a:buFont typeface="Arial" panose="020B0604020202020204" pitchFamily="34" charset="0"/>
        <a:buChar char="•"/>
        <a:defRPr sz="6953" kern="1200">
          <a:solidFill>
            <a:schemeClr val="tx1"/>
          </a:solidFill>
          <a:latin typeface="+mn-lt"/>
          <a:ea typeface="+mn-ea"/>
          <a:cs typeface="+mn-cs"/>
        </a:defRPr>
      </a:lvl1pPr>
      <a:lvl2pPr marL="1702979" indent="-567660" algn="l" defTabSz="2270638" rtl="0" eaLnBrk="1" latinLnBrk="0" hangingPunct="1">
        <a:lnSpc>
          <a:spcPct val="90000"/>
        </a:lnSpc>
        <a:spcBef>
          <a:spcPts val="1242"/>
        </a:spcBef>
        <a:buFont typeface="Arial" panose="020B0604020202020204" pitchFamily="34" charset="0"/>
        <a:buChar char="•"/>
        <a:defRPr sz="5960" kern="1200">
          <a:solidFill>
            <a:schemeClr val="tx1"/>
          </a:solidFill>
          <a:latin typeface="+mn-lt"/>
          <a:ea typeface="+mn-ea"/>
          <a:cs typeface="+mn-cs"/>
        </a:defRPr>
      </a:lvl2pPr>
      <a:lvl3pPr marL="2838298" indent="-567660" algn="l" defTabSz="2270638" rtl="0" eaLnBrk="1" latinLnBrk="0" hangingPunct="1">
        <a:lnSpc>
          <a:spcPct val="90000"/>
        </a:lnSpc>
        <a:spcBef>
          <a:spcPts val="1242"/>
        </a:spcBef>
        <a:buFont typeface="Arial" panose="020B0604020202020204" pitchFamily="34" charset="0"/>
        <a:buChar char="•"/>
        <a:defRPr sz="4966" kern="1200">
          <a:solidFill>
            <a:schemeClr val="tx1"/>
          </a:solidFill>
          <a:latin typeface="+mn-lt"/>
          <a:ea typeface="+mn-ea"/>
          <a:cs typeface="+mn-cs"/>
        </a:defRPr>
      </a:lvl3pPr>
      <a:lvl4pPr marL="3973617" indent="-567660" algn="l" defTabSz="2270638" rtl="0" eaLnBrk="1" latinLnBrk="0" hangingPunct="1">
        <a:lnSpc>
          <a:spcPct val="90000"/>
        </a:lnSpc>
        <a:spcBef>
          <a:spcPts val="1242"/>
        </a:spcBef>
        <a:buFont typeface="Arial" panose="020B0604020202020204" pitchFamily="34" charset="0"/>
        <a:buChar char="•"/>
        <a:defRPr sz="4470" kern="1200">
          <a:solidFill>
            <a:schemeClr val="tx1"/>
          </a:solidFill>
          <a:latin typeface="+mn-lt"/>
          <a:ea typeface="+mn-ea"/>
          <a:cs typeface="+mn-cs"/>
        </a:defRPr>
      </a:lvl4pPr>
      <a:lvl5pPr marL="5108936" indent="-567660" algn="l" defTabSz="2270638" rtl="0" eaLnBrk="1" latinLnBrk="0" hangingPunct="1">
        <a:lnSpc>
          <a:spcPct val="90000"/>
        </a:lnSpc>
        <a:spcBef>
          <a:spcPts val="1242"/>
        </a:spcBef>
        <a:buFont typeface="Arial" panose="020B0604020202020204" pitchFamily="34" charset="0"/>
        <a:buChar char="•"/>
        <a:defRPr sz="4470" kern="1200">
          <a:solidFill>
            <a:schemeClr val="tx1"/>
          </a:solidFill>
          <a:latin typeface="+mn-lt"/>
          <a:ea typeface="+mn-ea"/>
          <a:cs typeface="+mn-cs"/>
        </a:defRPr>
      </a:lvl5pPr>
      <a:lvl6pPr marL="6244255" indent="-567660" algn="l" defTabSz="2270638" rtl="0" eaLnBrk="1" latinLnBrk="0" hangingPunct="1">
        <a:lnSpc>
          <a:spcPct val="90000"/>
        </a:lnSpc>
        <a:spcBef>
          <a:spcPts val="1242"/>
        </a:spcBef>
        <a:buFont typeface="Arial" panose="020B0604020202020204" pitchFamily="34" charset="0"/>
        <a:buChar char="•"/>
        <a:defRPr sz="4470" kern="1200">
          <a:solidFill>
            <a:schemeClr val="tx1"/>
          </a:solidFill>
          <a:latin typeface="+mn-lt"/>
          <a:ea typeface="+mn-ea"/>
          <a:cs typeface="+mn-cs"/>
        </a:defRPr>
      </a:lvl6pPr>
      <a:lvl7pPr marL="7379574" indent="-567660" algn="l" defTabSz="2270638" rtl="0" eaLnBrk="1" latinLnBrk="0" hangingPunct="1">
        <a:lnSpc>
          <a:spcPct val="90000"/>
        </a:lnSpc>
        <a:spcBef>
          <a:spcPts val="1242"/>
        </a:spcBef>
        <a:buFont typeface="Arial" panose="020B0604020202020204" pitchFamily="34" charset="0"/>
        <a:buChar char="•"/>
        <a:defRPr sz="4470" kern="1200">
          <a:solidFill>
            <a:schemeClr val="tx1"/>
          </a:solidFill>
          <a:latin typeface="+mn-lt"/>
          <a:ea typeface="+mn-ea"/>
          <a:cs typeface="+mn-cs"/>
        </a:defRPr>
      </a:lvl7pPr>
      <a:lvl8pPr marL="8514893" indent="-567660" algn="l" defTabSz="2270638" rtl="0" eaLnBrk="1" latinLnBrk="0" hangingPunct="1">
        <a:lnSpc>
          <a:spcPct val="90000"/>
        </a:lnSpc>
        <a:spcBef>
          <a:spcPts val="1242"/>
        </a:spcBef>
        <a:buFont typeface="Arial" panose="020B0604020202020204" pitchFamily="34" charset="0"/>
        <a:buChar char="•"/>
        <a:defRPr sz="4470" kern="1200">
          <a:solidFill>
            <a:schemeClr val="tx1"/>
          </a:solidFill>
          <a:latin typeface="+mn-lt"/>
          <a:ea typeface="+mn-ea"/>
          <a:cs typeface="+mn-cs"/>
        </a:defRPr>
      </a:lvl8pPr>
      <a:lvl9pPr marL="9650212" indent="-567660" algn="l" defTabSz="2270638" rtl="0" eaLnBrk="1" latinLnBrk="0" hangingPunct="1">
        <a:lnSpc>
          <a:spcPct val="90000"/>
        </a:lnSpc>
        <a:spcBef>
          <a:spcPts val="1242"/>
        </a:spcBef>
        <a:buFont typeface="Arial" panose="020B0604020202020204" pitchFamily="34" charset="0"/>
        <a:buChar char="•"/>
        <a:defRPr sz="4470" kern="1200">
          <a:solidFill>
            <a:schemeClr val="tx1"/>
          </a:solidFill>
          <a:latin typeface="+mn-lt"/>
          <a:ea typeface="+mn-ea"/>
          <a:cs typeface="+mn-cs"/>
        </a:defRPr>
      </a:lvl9pPr>
    </p:bodyStyle>
    <p:otherStyle>
      <a:defPPr>
        <a:defRPr lang="es-AR"/>
      </a:defPPr>
      <a:lvl1pPr marL="0" algn="l" defTabSz="2270638" rtl="0" eaLnBrk="1" latinLnBrk="0" hangingPunct="1">
        <a:defRPr sz="4470" kern="1200">
          <a:solidFill>
            <a:schemeClr val="tx1"/>
          </a:solidFill>
          <a:latin typeface="+mn-lt"/>
          <a:ea typeface="+mn-ea"/>
          <a:cs typeface="+mn-cs"/>
        </a:defRPr>
      </a:lvl1pPr>
      <a:lvl2pPr marL="1135319" algn="l" defTabSz="2270638" rtl="0" eaLnBrk="1" latinLnBrk="0" hangingPunct="1">
        <a:defRPr sz="4470" kern="1200">
          <a:solidFill>
            <a:schemeClr val="tx1"/>
          </a:solidFill>
          <a:latin typeface="+mn-lt"/>
          <a:ea typeface="+mn-ea"/>
          <a:cs typeface="+mn-cs"/>
        </a:defRPr>
      </a:lvl2pPr>
      <a:lvl3pPr marL="2270638" algn="l" defTabSz="2270638" rtl="0" eaLnBrk="1" latinLnBrk="0" hangingPunct="1">
        <a:defRPr sz="4470" kern="1200">
          <a:solidFill>
            <a:schemeClr val="tx1"/>
          </a:solidFill>
          <a:latin typeface="+mn-lt"/>
          <a:ea typeface="+mn-ea"/>
          <a:cs typeface="+mn-cs"/>
        </a:defRPr>
      </a:lvl3pPr>
      <a:lvl4pPr marL="3405957" algn="l" defTabSz="2270638" rtl="0" eaLnBrk="1" latinLnBrk="0" hangingPunct="1">
        <a:defRPr sz="4470" kern="1200">
          <a:solidFill>
            <a:schemeClr val="tx1"/>
          </a:solidFill>
          <a:latin typeface="+mn-lt"/>
          <a:ea typeface="+mn-ea"/>
          <a:cs typeface="+mn-cs"/>
        </a:defRPr>
      </a:lvl4pPr>
      <a:lvl5pPr marL="4541276" algn="l" defTabSz="2270638" rtl="0" eaLnBrk="1" latinLnBrk="0" hangingPunct="1">
        <a:defRPr sz="4470" kern="1200">
          <a:solidFill>
            <a:schemeClr val="tx1"/>
          </a:solidFill>
          <a:latin typeface="+mn-lt"/>
          <a:ea typeface="+mn-ea"/>
          <a:cs typeface="+mn-cs"/>
        </a:defRPr>
      </a:lvl5pPr>
      <a:lvl6pPr marL="5676595" algn="l" defTabSz="2270638" rtl="0" eaLnBrk="1" latinLnBrk="0" hangingPunct="1">
        <a:defRPr sz="4470" kern="1200">
          <a:solidFill>
            <a:schemeClr val="tx1"/>
          </a:solidFill>
          <a:latin typeface="+mn-lt"/>
          <a:ea typeface="+mn-ea"/>
          <a:cs typeface="+mn-cs"/>
        </a:defRPr>
      </a:lvl6pPr>
      <a:lvl7pPr marL="6811914" algn="l" defTabSz="2270638" rtl="0" eaLnBrk="1" latinLnBrk="0" hangingPunct="1">
        <a:defRPr sz="4470" kern="1200">
          <a:solidFill>
            <a:schemeClr val="tx1"/>
          </a:solidFill>
          <a:latin typeface="+mn-lt"/>
          <a:ea typeface="+mn-ea"/>
          <a:cs typeface="+mn-cs"/>
        </a:defRPr>
      </a:lvl7pPr>
      <a:lvl8pPr marL="7947233" algn="l" defTabSz="2270638" rtl="0" eaLnBrk="1" latinLnBrk="0" hangingPunct="1">
        <a:defRPr sz="4470" kern="1200">
          <a:solidFill>
            <a:schemeClr val="tx1"/>
          </a:solidFill>
          <a:latin typeface="+mn-lt"/>
          <a:ea typeface="+mn-ea"/>
          <a:cs typeface="+mn-cs"/>
        </a:defRPr>
      </a:lvl8pPr>
      <a:lvl9pPr marL="9082552" algn="l" defTabSz="2270638" rtl="0" eaLnBrk="1" latinLnBrk="0" hangingPunct="1">
        <a:defRPr sz="44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jpg"/><Relationship Id="rId4" Type="http://schemas.openxmlformats.org/officeDocument/2006/relationships/image" Target="../media/image2.png"/><Relationship Id="rId9"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3" name="Imagen 42" descr="Patrón de fondo&#10;&#10;Descripción generada con confianza muy alta">
            <a:extLst>
              <a:ext uri="{FF2B5EF4-FFF2-40B4-BE49-F238E27FC236}">
                <a16:creationId xmlns:a16="http://schemas.microsoft.com/office/drawing/2014/main" id="{4A52594C-A7B0-4268-9882-B5A10887B7E9}"/>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0938" t="34000" r="69022" b="14424"/>
          <a:stretch/>
        </p:blipFill>
        <p:spPr>
          <a:xfrm flipH="1" flipV="1">
            <a:off x="-5981" y="3225797"/>
            <a:ext cx="2558706" cy="3252433"/>
          </a:xfrm>
          <a:prstGeom prst="rect">
            <a:avLst/>
          </a:prstGeom>
          <a:ln>
            <a:noFill/>
          </a:ln>
          <a:effectLst/>
        </p:spPr>
      </p:pic>
      <p:pic>
        <p:nvPicPr>
          <p:cNvPr id="41" name="Imagen 40" descr="Patrón de fondo&#10;&#10;Descripción generada con confianza muy alta">
            <a:extLst>
              <a:ext uri="{FF2B5EF4-FFF2-40B4-BE49-F238E27FC236}">
                <a16:creationId xmlns:a16="http://schemas.microsoft.com/office/drawing/2014/main" id="{7E6B0315-BFB9-40D2-8250-9BA4F744E22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7566" r="31042" b="34125"/>
          <a:stretch/>
        </p:blipFill>
        <p:spPr>
          <a:xfrm flipH="1" flipV="1">
            <a:off x="-5981" y="-4"/>
            <a:ext cx="7862400" cy="4141933"/>
          </a:xfrm>
          <a:prstGeom prst="rect">
            <a:avLst/>
          </a:prstGeom>
          <a:ln>
            <a:noFill/>
          </a:ln>
          <a:effectLst/>
        </p:spPr>
      </p:pic>
      <p:pic>
        <p:nvPicPr>
          <p:cNvPr id="30" name="Imagen 29" descr="Patrón de fondo&#10;&#10;Descripción generada con confianza muy alta">
            <a:extLst>
              <a:ext uri="{FF2B5EF4-FFF2-40B4-BE49-F238E27FC236}">
                <a16:creationId xmlns:a16="http://schemas.microsoft.com/office/drawing/2014/main" id="{01321700-8835-4634-BA41-2D19687D007E}"/>
              </a:ext>
            </a:extLst>
          </p:cNvPr>
          <p:cNvPicPr>
            <a:picLocks noChangeAspect="1"/>
          </p:cNvPicPr>
          <p:nvPr/>
        </p:nvPicPr>
        <p:blipFill rotWithShape="1">
          <a:blip r:embed="rId4">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t="-1" r="32382" b="12634"/>
          <a:stretch/>
        </p:blipFill>
        <p:spPr>
          <a:xfrm flipH="1">
            <a:off x="2875" y="37522278"/>
            <a:ext cx="7948613" cy="5281484"/>
          </a:xfrm>
          <a:prstGeom prst="rect">
            <a:avLst/>
          </a:prstGeom>
          <a:ln>
            <a:noFill/>
          </a:ln>
          <a:effectLst/>
        </p:spPr>
      </p:pic>
      <p:pic>
        <p:nvPicPr>
          <p:cNvPr id="32" name="Imagen 31" descr="Patrón de fondo&#10;&#10;Descripción generada con confianza muy alta">
            <a:extLst>
              <a:ext uri="{FF2B5EF4-FFF2-40B4-BE49-F238E27FC236}">
                <a16:creationId xmlns:a16="http://schemas.microsoft.com/office/drawing/2014/main" id="{25144273-6397-4D99-B092-97A66CAA8A70}"/>
              </a:ext>
            </a:extLst>
          </p:cNvPr>
          <p:cNvPicPr>
            <a:picLocks noChangeAspect="1"/>
          </p:cNvPicPr>
          <p:nvPr/>
        </p:nvPicPr>
        <p:blipFill rotWithShape="1">
          <a:blip r:embed="rId4">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t="1" r="70230" b="19898"/>
          <a:stretch/>
        </p:blipFill>
        <p:spPr>
          <a:xfrm flipH="1">
            <a:off x="2874" y="33082615"/>
            <a:ext cx="3388026" cy="4994263"/>
          </a:xfrm>
          <a:prstGeom prst="rect">
            <a:avLst/>
          </a:prstGeom>
          <a:ln>
            <a:noFill/>
          </a:ln>
          <a:effectLst>
            <a:softEdge rad="0"/>
          </a:effectLst>
        </p:spPr>
      </p:pic>
      <p:pic>
        <p:nvPicPr>
          <p:cNvPr id="13" name="Imagen 12" descr="Patrón de fondo&#10;&#10;Descripción generada con confianza muy alta">
            <a:extLst>
              <a:ext uri="{FF2B5EF4-FFF2-40B4-BE49-F238E27FC236}">
                <a16:creationId xmlns:a16="http://schemas.microsoft.com/office/drawing/2014/main" id="{9601953B-58A5-439E-BB6B-D8A72145CDD8}"/>
              </a:ext>
            </a:extLst>
          </p:cNvPr>
          <p:cNvPicPr>
            <a:picLocks noChangeAspect="1"/>
          </p:cNvPicPr>
          <p:nvPr/>
        </p:nvPicPr>
        <p:blipFill rotWithShape="1">
          <a:blip r:embed="rId4">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t="-1" r="32382" b="12634"/>
          <a:stretch/>
        </p:blipFill>
        <p:spPr>
          <a:xfrm>
            <a:off x="22326600" y="37522278"/>
            <a:ext cx="7948613" cy="5281484"/>
          </a:xfrm>
          <a:prstGeom prst="rect">
            <a:avLst/>
          </a:prstGeom>
          <a:ln>
            <a:noFill/>
          </a:ln>
          <a:effectLst/>
        </p:spPr>
      </p:pic>
      <p:pic>
        <p:nvPicPr>
          <p:cNvPr id="28" name="Imagen 27" descr="Patrón de fondo&#10;&#10;Descripción generada con confianza muy alta">
            <a:extLst>
              <a:ext uri="{FF2B5EF4-FFF2-40B4-BE49-F238E27FC236}">
                <a16:creationId xmlns:a16="http://schemas.microsoft.com/office/drawing/2014/main" id="{1EF3BDB9-9AF1-4773-8393-0D2BE3A9CE51}"/>
              </a:ext>
            </a:extLst>
          </p:cNvPr>
          <p:cNvPicPr>
            <a:picLocks noChangeAspect="1"/>
          </p:cNvPicPr>
          <p:nvPr/>
        </p:nvPicPr>
        <p:blipFill rotWithShape="1">
          <a:blip r:embed="rId5">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l="-17819" t="27122" r="35616" b="44296"/>
          <a:stretch/>
        </p:blipFill>
        <p:spPr>
          <a:xfrm>
            <a:off x="16441582" y="41023048"/>
            <a:ext cx="9663113" cy="1780715"/>
          </a:xfrm>
          <a:prstGeom prst="rect">
            <a:avLst/>
          </a:prstGeom>
          <a:ln>
            <a:noFill/>
          </a:ln>
          <a:effectLst/>
        </p:spPr>
      </p:pic>
      <p:pic>
        <p:nvPicPr>
          <p:cNvPr id="37" name="Imagen 36" descr="Patrón de fondo&#10;&#10;Descripción generada con confianza muy alta">
            <a:extLst>
              <a:ext uri="{FF2B5EF4-FFF2-40B4-BE49-F238E27FC236}">
                <a16:creationId xmlns:a16="http://schemas.microsoft.com/office/drawing/2014/main" id="{BDAB82C3-A5CD-48E7-BCCF-89C5002E6169}"/>
              </a:ext>
            </a:extLst>
          </p:cNvPr>
          <p:cNvPicPr>
            <a:picLocks noChangeAspect="1"/>
          </p:cNvPicPr>
          <p:nvPr/>
        </p:nvPicPr>
        <p:blipFill rotWithShape="1">
          <a:blip r:embed="rId6">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10938" t="34000" r="69022" b="14424"/>
          <a:stretch/>
        </p:blipFill>
        <p:spPr>
          <a:xfrm flipV="1">
            <a:off x="27716507" y="3225797"/>
            <a:ext cx="2558706" cy="3252433"/>
          </a:xfrm>
          <a:prstGeom prst="rect">
            <a:avLst/>
          </a:prstGeom>
          <a:ln>
            <a:noFill/>
          </a:ln>
          <a:effectLst/>
        </p:spPr>
      </p:pic>
      <p:pic>
        <p:nvPicPr>
          <p:cNvPr id="36" name="Imagen 35" descr="Patrón de fondo&#10;&#10;Descripción generada con confianza muy alta">
            <a:extLst>
              <a:ext uri="{FF2B5EF4-FFF2-40B4-BE49-F238E27FC236}">
                <a16:creationId xmlns:a16="http://schemas.microsoft.com/office/drawing/2014/main" id="{5BC42016-C961-4FF3-9D07-BF0B93E8B6E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7566" r="31042" b="34125"/>
          <a:stretch/>
        </p:blipFill>
        <p:spPr>
          <a:xfrm flipV="1">
            <a:off x="22411953" y="-3"/>
            <a:ext cx="7863260" cy="4154147"/>
          </a:xfrm>
          <a:prstGeom prst="rect">
            <a:avLst/>
          </a:prstGeom>
          <a:ln>
            <a:noFill/>
          </a:ln>
          <a:effectLst/>
        </p:spPr>
      </p:pic>
      <p:pic>
        <p:nvPicPr>
          <p:cNvPr id="21" name="Imagen 20" descr="Patrón de fondo&#10;&#10;Descripción generada con confianza muy alta">
            <a:extLst>
              <a:ext uri="{FF2B5EF4-FFF2-40B4-BE49-F238E27FC236}">
                <a16:creationId xmlns:a16="http://schemas.microsoft.com/office/drawing/2014/main" id="{E476C56C-3C0D-45F0-A753-EC0049029A6F}"/>
              </a:ext>
            </a:extLst>
          </p:cNvPr>
          <p:cNvPicPr>
            <a:picLocks noChangeAspect="1"/>
          </p:cNvPicPr>
          <p:nvPr/>
        </p:nvPicPr>
        <p:blipFill rotWithShape="1">
          <a:blip r:embed="rId4">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t="1" r="70230" b="19898"/>
          <a:stretch/>
        </p:blipFill>
        <p:spPr>
          <a:xfrm>
            <a:off x="26858822" y="33082616"/>
            <a:ext cx="3416392" cy="4994263"/>
          </a:xfrm>
          <a:prstGeom prst="rect">
            <a:avLst/>
          </a:prstGeom>
          <a:ln>
            <a:noFill/>
          </a:ln>
          <a:effectLst>
            <a:softEdge rad="0"/>
          </a:effectLst>
        </p:spPr>
      </p:pic>
      <p:sp>
        <p:nvSpPr>
          <p:cNvPr id="4" name="CuadroTexto 3">
            <a:extLst>
              <a:ext uri="{FF2B5EF4-FFF2-40B4-BE49-F238E27FC236}">
                <a16:creationId xmlns:a16="http://schemas.microsoft.com/office/drawing/2014/main" id="{8C739AB9-1B27-4734-8F62-E73489663BF2}"/>
              </a:ext>
            </a:extLst>
          </p:cNvPr>
          <p:cNvSpPr txBox="1"/>
          <p:nvPr/>
        </p:nvSpPr>
        <p:spPr>
          <a:xfrm>
            <a:off x="9529710" y="1926607"/>
            <a:ext cx="18186797" cy="2862322"/>
          </a:xfrm>
          <a:prstGeom prst="rect">
            <a:avLst/>
          </a:prstGeom>
          <a:noFill/>
        </p:spPr>
        <p:txBody>
          <a:bodyPr wrap="square" rtlCol="0">
            <a:spAutoFit/>
          </a:bodyPr>
          <a:lstStyle/>
          <a:p>
            <a:pPr algn="ctr"/>
            <a:r>
              <a:rPr lang="en-US" sz="6000" dirty="0">
                <a:latin typeface="Britannic Bold" panose="020B0903060703020204" pitchFamily="34" charset="0"/>
              </a:rPr>
              <a:t>DIGITAL TECHNOLOGIES, OLD AGE AND INEQUALITIES: </a:t>
            </a:r>
          </a:p>
          <a:p>
            <a:pPr algn="ctr"/>
            <a:r>
              <a:rPr lang="en-US" sz="6000" dirty="0">
                <a:latin typeface="Britannic Bold" panose="020B0903060703020204" pitchFamily="34" charset="0"/>
              </a:rPr>
              <a:t>TECHNOLOGY APPROPRIATION TRAJECTORIES BY ELDER PEOPLE IN LA PLATA </a:t>
            </a:r>
            <a:endParaRPr lang="es-AR" sz="6000" dirty="0">
              <a:latin typeface="Britannic Bold" panose="020B0903060703020204" pitchFamily="34" charset="0"/>
            </a:endParaRPr>
          </a:p>
        </p:txBody>
      </p:sp>
      <p:sp>
        <p:nvSpPr>
          <p:cNvPr id="5" name="CuadroTexto 4">
            <a:extLst>
              <a:ext uri="{FF2B5EF4-FFF2-40B4-BE49-F238E27FC236}">
                <a16:creationId xmlns:a16="http://schemas.microsoft.com/office/drawing/2014/main" id="{5004526C-2F6E-484C-B255-C4A174E1CF38}"/>
              </a:ext>
            </a:extLst>
          </p:cNvPr>
          <p:cNvSpPr txBox="1"/>
          <p:nvPr/>
        </p:nvSpPr>
        <p:spPr>
          <a:xfrm>
            <a:off x="16604218" y="4917384"/>
            <a:ext cx="11354276" cy="1446550"/>
          </a:xfrm>
          <a:prstGeom prst="rect">
            <a:avLst/>
          </a:prstGeom>
          <a:noFill/>
        </p:spPr>
        <p:txBody>
          <a:bodyPr wrap="square" rtlCol="0">
            <a:spAutoFit/>
          </a:bodyPr>
          <a:lstStyle/>
          <a:p>
            <a:pPr algn="r"/>
            <a:r>
              <a:rPr lang="es-AR" sz="4400" b="1" dirty="0">
                <a:latin typeface="Corbel" panose="020B0503020204020204" pitchFamily="34" charset="0"/>
              </a:rPr>
              <a:t>Guzzo, María del Rosario</a:t>
            </a:r>
          </a:p>
          <a:p>
            <a:pPr algn="r"/>
            <a:r>
              <a:rPr lang="es-AR" sz="4400" dirty="0" err="1">
                <a:latin typeface="Corbel" panose="020B0503020204020204" pitchFamily="34" charset="0"/>
              </a:rPr>
              <a:t>National</a:t>
            </a:r>
            <a:r>
              <a:rPr lang="es-AR" sz="4400" dirty="0">
                <a:latin typeface="Corbel" panose="020B0503020204020204" pitchFamily="34" charset="0"/>
              </a:rPr>
              <a:t> </a:t>
            </a:r>
            <a:r>
              <a:rPr lang="es-AR" sz="4400" dirty="0" err="1">
                <a:latin typeface="Corbel" panose="020B0503020204020204" pitchFamily="34" charset="0"/>
              </a:rPr>
              <a:t>University</a:t>
            </a:r>
            <a:r>
              <a:rPr lang="es-AR" sz="4400" dirty="0">
                <a:latin typeface="Corbel" panose="020B0503020204020204" pitchFamily="34" charset="0"/>
              </a:rPr>
              <a:t> </a:t>
            </a:r>
            <a:r>
              <a:rPr lang="es-AR" sz="4400" dirty="0" err="1">
                <a:latin typeface="Corbel" panose="020B0503020204020204" pitchFamily="34" charset="0"/>
              </a:rPr>
              <a:t>of</a:t>
            </a:r>
            <a:r>
              <a:rPr lang="es-AR" sz="4400" dirty="0">
                <a:latin typeface="Corbel" panose="020B0503020204020204" pitchFamily="34" charset="0"/>
              </a:rPr>
              <a:t> La Plata</a:t>
            </a:r>
          </a:p>
        </p:txBody>
      </p:sp>
      <p:sp>
        <p:nvSpPr>
          <p:cNvPr id="6" name="CuadroTexto 5">
            <a:extLst>
              <a:ext uri="{FF2B5EF4-FFF2-40B4-BE49-F238E27FC236}">
                <a16:creationId xmlns:a16="http://schemas.microsoft.com/office/drawing/2014/main" id="{63D8F17F-DB19-4242-A580-7CD52BF57FDC}"/>
              </a:ext>
            </a:extLst>
          </p:cNvPr>
          <p:cNvSpPr txBox="1"/>
          <p:nvPr/>
        </p:nvSpPr>
        <p:spPr>
          <a:xfrm>
            <a:off x="1903358" y="7101510"/>
            <a:ext cx="12631932" cy="927157"/>
          </a:xfrm>
          <a:prstGeom prst="rect">
            <a:avLst/>
          </a:prstGeom>
          <a:solidFill>
            <a:srgbClr val="4E8DAD"/>
          </a:solidFill>
          <a:ln w="57150">
            <a:noFill/>
          </a:ln>
        </p:spPr>
        <p:style>
          <a:lnRef idx="0">
            <a:scrgbClr r="0" g="0" b="0"/>
          </a:lnRef>
          <a:fillRef idx="0">
            <a:scrgbClr r="0" g="0" b="0"/>
          </a:fillRef>
          <a:effectRef idx="0">
            <a:scrgbClr r="0" g="0" b="0"/>
          </a:effectRef>
          <a:fontRef idx="minor">
            <a:schemeClr val="accent1"/>
          </a:fontRef>
        </p:style>
        <p:txBody>
          <a:bodyPr wrap="square" rtlCol="0" anchor="ctr" anchorCtr="0">
            <a:noAutofit/>
          </a:bodyPr>
          <a:lstStyle/>
          <a:p>
            <a:endParaRPr lang="es-AR" sz="3600" dirty="0">
              <a:solidFill>
                <a:schemeClr val="bg1"/>
              </a:solidFill>
            </a:endParaRPr>
          </a:p>
          <a:p>
            <a:pPr marL="176213"/>
            <a:r>
              <a:rPr lang="en-US" sz="3600" b="1" dirty="0">
                <a:solidFill>
                  <a:schemeClr val="bg1"/>
                </a:solidFill>
                <a:latin typeface="Corbel" panose="020B0503020204020204" pitchFamily="34" charset="0"/>
              </a:rPr>
              <a:t>1) Problem or societal issue that the thesis intends to answer </a:t>
            </a:r>
            <a:endParaRPr lang="en-US" sz="3600" dirty="0">
              <a:solidFill>
                <a:schemeClr val="bg1"/>
              </a:solidFill>
              <a:latin typeface="Corbel" panose="020B0503020204020204" pitchFamily="34" charset="0"/>
            </a:endParaRPr>
          </a:p>
          <a:p>
            <a:endParaRPr lang="es-AR" sz="3600" dirty="0">
              <a:solidFill>
                <a:schemeClr val="bg1"/>
              </a:solidFill>
            </a:endParaRPr>
          </a:p>
        </p:txBody>
      </p:sp>
      <p:sp>
        <p:nvSpPr>
          <p:cNvPr id="7" name="CuadroTexto 6">
            <a:extLst>
              <a:ext uri="{FF2B5EF4-FFF2-40B4-BE49-F238E27FC236}">
                <a16:creationId xmlns:a16="http://schemas.microsoft.com/office/drawing/2014/main" id="{EB109073-5180-4E6F-822F-D108F2305DF2}"/>
              </a:ext>
            </a:extLst>
          </p:cNvPr>
          <p:cNvSpPr txBox="1"/>
          <p:nvPr/>
        </p:nvSpPr>
        <p:spPr>
          <a:xfrm>
            <a:off x="2316718" y="9272654"/>
            <a:ext cx="25641776" cy="307777"/>
          </a:xfrm>
          <a:prstGeom prst="rect">
            <a:avLst/>
          </a:prstGeom>
          <a:noFill/>
        </p:spPr>
        <p:txBody>
          <a:bodyPr wrap="square" rtlCol="0">
            <a:spAutoFit/>
          </a:bodyPr>
          <a:lstStyle/>
          <a:p>
            <a:endParaRPr lang="es-AR" sz="1400" dirty="0"/>
          </a:p>
        </p:txBody>
      </p:sp>
      <p:sp>
        <p:nvSpPr>
          <p:cNvPr id="8" name="CuadroTexto 7">
            <a:extLst>
              <a:ext uri="{FF2B5EF4-FFF2-40B4-BE49-F238E27FC236}">
                <a16:creationId xmlns:a16="http://schemas.microsoft.com/office/drawing/2014/main" id="{29DC3C23-2C53-48B6-8CC7-0F35B87298AD}"/>
              </a:ext>
            </a:extLst>
          </p:cNvPr>
          <p:cNvSpPr txBox="1"/>
          <p:nvPr/>
        </p:nvSpPr>
        <p:spPr>
          <a:xfrm>
            <a:off x="1903356" y="19761055"/>
            <a:ext cx="12600233" cy="21190159"/>
          </a:xfrm>
          <a:prstGeom prst="rect">
            <a:avLst/>
          </a:prstGeom>
          <a:noFill/>
          <a:ln w="57150">
            <a:noFill/>
          </a:ln>
        </p:spPr>
        <p:txBody>
          <a:bodyPr wrap="square" lIns="468000" rIns="468000" bIns="720000" rtlCol="0">
            <a:noAutofit/>
          </a:bodyPr>
          <a:lstStyle/>
          <a:p>
            <a:pPr algn="just">
              <a:lnSpc>
                <a:spcPct val="150000"/>
              </a:lnSpc>
            </a:pPr>
            <a:r>
              <a:rPr lang="en-US" sz="3200" dirty="0">
                <a:latin typeface="Corbel" panose="020B0503020204020204" pitchFamily="34" charset="0"/>
              </a:rPr>
              <a:t>The main question this thesis aims to examine is how digital inequalities are configured within the trajectories of digital technologies appropriation by elder people from the city of La Plata (Buenos Aires, Argentina) at present. </a:t>
            </a:r>
          </a:p>
          <a:p>
            <a:pPr algn="just">
              <a:lnSpc>
                <a:spcPct val="150000"/>
              </a:lnSpc>
            </a:pPr>
            <a:r>
              <a:rPr lang="en-US" sz="3200" dirty="0">
                <a:latin typeface="Corbel" panose="020B0503020204020204" pitchFamily="34" charset="0"/>
              </a:rPr>
              <a:t>While the term “</a:t>
            </a:r>
            <a:r>
              <a:rPr lang="en-US" sz="3200" b="1" dirty="0">
                <a:latin typeface="Corbel" panose="020B0503020204020204" pitchFamily="34" charset="0"/>
              </a:rPr>
              <a:t>digital technologies</a:t>
            </a:r>
            <a:r>
              <a:rPr lang="en-US" sz="3200" dirty="0">
                <a:latin typeface="Corbel" panose="020B0503020204020204" pitchFamily="34" charset="0"/>
              </a:rPr>
              <a:t>” broadly refers to those technologies capable of storing, processing, reproducing, transmitting, and/or converting digital information (</a:t>
            </a:r>
            <a:r>
              <a:rPr lang="en-US" sz="3200" dirty="0" err="1">
                <a:latin typeface="Corbel" panose="020B0503020204020204" pitchFamily="34" charset="0"/>
              </a:rPr>
              <a:t>Zukerfeld</a:t>
            </a:r>
            <a:r>
              <a:rPr lang="en-US" sz="3200" dirty="0">
                <a:latin typeface="Corbel" panose="020B0503020204020204" pitchFamily="34" charset="0"/>
              </a:rPr>
              <a:t>, 2015), the thesis focuses primarily on the Internet, mobile phones and computers (desktop and laptop). </a:t>
            </a:r>
          </a:p>
          <a:p>
            <a:pPr algn="just">
              <a:lnSpc>
                <a:spcPct val="150000"/>
              </a:lnSpc>
            </a:pPr>
            <a:r>
              <a:rPr lang="en-US" sz="3200" b="1" dirty="0">
                <a:latin typeface="Corbel" panose="020B0503020204020204" pitchFamily="34" charset="0"/>
              </a:rPr>
              <a:t>Technology appropriation </a:t>
            </a:r>
            <a:r>
              <a:rPr lang="en-US" sz="3200" dirty="0">
                <a:latin typeface="Corbel" panose="020B0503020204020204" pitchFamily="34" charset="0"/>
              </a:rPr>
              <a:t>(</a:t>
            </a:r>
            <a:r>
              <a:rPr lang="en-US" sz="3200" dirty="0" err="1">
                <a:latin typeface="Corbel" panose="020B0503020204020204" pitchFamily="34" charset="0"/>
              </a:rPr>
              <a:t>Wincour</a:t>
            </a:r>
            <a:r>
              <a:rPr lang="en-US" sz="3200" dirty="0">
                <a:latin typeface="Corbel" panose="020B0503020204020204" pitchFamily="34" charset="0"/>
              </a:rPr>
              <a:t>, 2009) is the symbolic and material process through which technologies become embedded in social practices. It encompasses the intertwining of objective factors (related to material access conditions to infrastructure, connectivity and devices), subjective factors (related to digital literacies and usage patterns) and intersubjectively constructed social representations of technological devices. At the same time, in order to situate technology appropriation in a broader social context, it is argued that different types of enduring social inequalities impact on the way people access, use and engage with technologies, comprising </a:t>
            </a:r>
            <a:r>
              <a:rPr lang="en-US" sz="3200" b="1" dirty="0">
                <a:latin typeface="Corbel" panose="020B0503020204020204" pitchFamily="34" charset="0"/>
              </a:rPr>
              <a:t>digital inequalities</a:t>
            </a:r>
            <a:r>
              <a:rPr lang="en-US" sz="3200" dirty="0">
                <a:latin typeface="Corbel" panose="020B0503020204020204" pitchFamily="34" charset="0"/>
              </a:rPr>
              <a:t> (DiMaggio </a:t>
            </a:r>
            <a:r>
              <a:rPr lang="en-US" sz="3200" i="1" dirty="0">
                <a:latin typeface="Corbel" panose="020B0503020204020204" pitchFamily="34" charset="0"/>
              </a:rPr>
              <a:t>et al</a:t>
            </a:r>
            <a:r>
              <a:rPr lang="en-US" sz="3200" dirty="0">
                <a:latin typeface="Corbel" panose="020B0503020204020204" pitchFamily="34" charset="0"/>
              </a:rPr>
              <a:t>, 2003).</a:t>
            </a:r>
          </a:p>
          <a:p>
            <a:pPr algn="just">
              <a:lnSpc>
                <a:spcPct val="150000"/>
              </a:lnSpc>
              <a:tabLst>
                <a:tab pos="5840413" algn="l"/>
              </a:tabLst>
            </a:pPr>
            <a:r>
              <a:rPr lang="en-GB" sz="3200" dirty="0">
                <a:latin typeface="Corbel" panose="020B0503020204020204" pitchFamily="34" charset="0"/>
              </a:rPr>
              <a:t>Analysing</a:t>
            </a:r>
            <a:r>
              <a:rPr lang="en-US" sz="3200" dirty="0">
                <a:latin typeface="Corbel" panose="020B0503020204020204" pitchFamily="34" charset="0"/>
              </a:rPr>
              <a:t> these phenomena in terms of </a:t>
            </a:r>
            <a:r>
              <a:rPr lang="en-US" sz="3200" b="1" dirty="0">
                <a:latin typeface="Corbel" panose="020B0503020204020204" pitchFamily="34" charset="0"/>
              </a:rPr>
              <a:t>trajectories</a:t>
            </a:r>
            <a:r>
              <a:rPr lang="en-US" sz="3200" dirty="0">
                <a:latin typeface="Corbel" panose="020B0503020204020204" pitchFamily="34" charset="0"/>
              </a:rPr>
              <a:t> implies that people’s engagements with technologies (and the resulting digital inequalities) are shaped throughout their </a:t>
            </a:r>
            <a:r>
              <a:rPr lang="es-AR" sz="3200" dirty="0">
                <a:latin typeface="Corbel" panose="020B0503020204020204" pitchFamily="34" charset="0"/>
              </a:rPr>
              <a:t>personal </a:t>
            </a:r>
            <a:r>
              <a:rPr lang="es-AR" sz="3200" dirty="0" err="1">
                <a:latin typeface="Corbel" panose="020B0503020204020204" pitchFamily="34" charset="0"/>
              </a:rPr>
              <a:t>life-courses</a:t>
            </a:r>
            <a:r>
              <a:rPr lang="es-AR" sz="3200" dirty="0">
                <a:latin typeface="Corbel" panose="020B0503020204020204" pitchFamily="34" charset="0"/>
              </a:rPr>
              <a:t>. </a:t>
            </a:r>
            <a:r>
              <a:rPr lang="es-AR" sz="3200" dirty="0" err="1">
                <a:latin typeface="Corbel" panose="020B0503020204020204" pitchFamily="34" charset="0"/>
              </a:rPr>
              <a:t>This</a:t>
            </a:r>
            <a:r>
              <a:rPr lang="es-AR" sz="3200" dirty="0">
                <a:latin typeface="Corbel" panose="020B0503020204020204" pitchFamily="34" charset="0"/>
              </a:rPr>
              <a:t> </a:t>
            </a:r>
            <a:r>
              <a:rPr lang="es-AR" sz="3200" dirty="0" err="1">
                <a:latin typeface="Corbel" panose="020B0503020204020204" pitchFamily="34" charset="0"/>
              </a:rPr>
              <a:t>research</a:t>
            </a:r>
            <a:r>
              <a:rPr lang="es-AR" sz="3200" dirty="0">
                <a:latin typeface="Corbel" panose="020B0503020204020204" pitchFamily="34" charset="0"/>
              </a:rPr>
              <a:t> </a:t>
            </a:r>
            <a:r>
              <a:rPr lang="en-US" sz="3200" dirty="0">
                <a:latin typeface="Corbel" panose="020B0503020204020204" pitchFamily="34" charset="0"/>
              </a:rPr>
              <a:t>specifically targets ‘</a:t>
            </a:r>
            <a:r>
              <a:rPr lang="en-US" sz="3200" b="1" dirty="0">
                <a:latin typeface="Corbel" panose="020B0503020204020204" pitchFamily="34" charset="0"/>
              </a:rPr>
              <a:t>elder people</a:t>
            </a:r>
            <a:r>
              <a:rPr lang="en-US" sz="3200" dirty="0">
                <a:latin typeface="Corbel" panose="020B0503020204020204" pitchFamily="34" charset="0"/>
              </a:rPr>
              <a:t>’ born between the mid- 1930s and the early 1960s, making it possible to address an age group whose birth and primary </a:t>
            </a:r>
            <a:r>
              <a:rPr lang="en-US" sz="3200" dirty="0" err="1">
                <a:latin typeface="Corbel" panose="020B0503020204020204" pitchFamily="34" charset="0"/>
              </a:rPr>
              <a:t>socialisation</a:t>
            </a:r>
            <a:r>
              <a:rPr lang="en-US" sz="3200" dirty="0">
                <a:latin typeface="Corbel" panose="020B0503020204020204" pitchFamily="34" charset="0"/>
              </a:rPr>
              <a:t> predates the emergence of digital technologies. Therefore, reconstructing their trajectories of technology appropriation entails apprehending, from their perspectives, the entire process of emergence and massification of</a:t>
            </a:r>
            <a:endParaRPr lang="es-AR" sz="3200" dirty="0">
              <a:latin typeface="Corbel" panose="020B0503020204020204" pitchFamily="34" charset="0"/>
            </a:endParaRPr>
          </a:p>
        </p:txBody>
      </p:sp>
      <p:sp>
        <p:nvSpPr>
          <p:cNvPr id="2" name="CuadroTexto 1">
            <a:extLst>
              <a:ext uri="{FF2B5EF4-FFF2-40B4-BE49-F238E27FC236}">
                <a16:creationId xmlns:a16="http://schemas.microsoft.com/office/drawing/2014/main" id="{1B16C929-7B7D-4119-B163-2AC6856E7DDB}"/>
              </a:ext>
            </a:extLst>
          </p:cNvPr>
          <p:cNvSpPr txBox="1"/>
          <p:nvPr/>
        </p:nvSpPr>
        <p:spPr>
          <a:xfrm>
            <a:off x="1903357" y="8012997"/>
            <a:ext cx="12631933" cy="10357323"/>
          </a:xfrm>
          <a:prstGeom prst="rect">
            <a:avLst/>
          </a:prstGeom>
          <a:noFill/>
          <a:ln w="57150">
            <a:noFill/>
          </a:ln>
        </p:spPr>
        <p:txBody>
          <a:bodyPr wrap="square" lIns="468000" rIns="468000" rtlCol="0" anchor="ctr" anchorCtr="0">
            <a:spAutoFit/>
          </a:bodyPr>
          <a:lstStyle/>
          <a:p>
            <a:pPr algn="just">
              <a:lnSpc>
                <a:spcPct val="150000"/>
              </a:lnSpc>
            </a:pPr>
            <a:r>
              <a:rPr lang="en-US" sz="3200" dirty="0">
                <a:latin typeface="Corbel" panose="020B0503020204020204" pitchFamily="34" charset="0"/>
              </a:rPr>
              <a:t>Over the last thirty years, digital technologies have been influential in reshaping a wide range of social practices. As part of the debate on whether these processes would contribute to diminishing or deepening social inequalities, the literature has identified a consistently negative correlation between age and levels of digital access and usage. As a result, the elderly have commonly been placed among the most likely to be digitally excluded. </a:t>
            </a:r>
          </a:p>
          <a:p>
            <a:pPr algn="just">
              <a:lnSpc>
                <a:spcPct val="150000"/>
              </a:lnSpc>
            </a:pPr>
            <a:r>
              <a:rPr lang="en-US" sz="3200" dirty="0">
                <a:latin typeface="Corbel" panose="020B0503020204020204" pitchFamily="34" charset="0"/>
              </a:rPr>
              <a:t>From a socio-anthropological perspective, the present research aims to comprehend elder people’s engagements with digital technologies, approaching them as complex, dynamic and heterogeneous relationships. By examining the biographical trajectories of a group of elder people in the city of La Plata (Buenos Aires, Argentina), it intends to shed light on the various ways in which age-related digital inequalities can be configured.</a:t>
            </a:r>
            <a:endParaRPr lang="es-AR" sz="3200" dirty="0">
              <a:latin typeface="Corbel" panose="020B0503020204020204" pitchFamily="34" charset="0"/>
            </a:endParaRPr>
          </a:p>
        </p:txBody>
      </p:sp>
      <p:sp>
        <p:nvSpPr>
          <p:cNvPr id="3" name="CuadroTexto 2">
            <a:extLst>
              <a:ext uri="{FF2B5EF4-FFF2-40B4-BE49-F238E27FC236}">
                <a16:creationId xmlns:a16="http://schemas.microsoft.com/office/drawing/2014/main" id="{B9F8A98E-BEF0-4744-8C5E-0B621E9587A0}"/>
              </a:ext>
            </a:extLst>
          </p:cNvPr>
          <p:cNvSpPr txBox="1"/>
          <p:nvPr/>
        </p:nvSpPr>
        <p:spPr>
          <a:xfrm>
            <a:off x="15724363" y="14842022"/>
            <a:ext cx="12600233" cy="9618659"/>
          </a:xfrm>
          <a:prstGeom prst="rect">
            <a:avLst/>
          </a:prstGeom>
          <a:noFill/>
          <a:ln w="57150">
            <a:noFill/>
          </a:ln>
        </p:spPr>
        <p:txBody>
          <a:bodyPr wrap="square" lIns="468000" rIns="468000" rtlCol="0">
            <a:spAutoFit/>
          </a:bodyPr>
          <a:lstStyle/>
          <a:p>
            <a:pPr algn="just">
              <a:lnSpc>
                <a:spcPct val="150000"/>
              </a:lnSpc>
            </a:pPr>
            <a:r>
              <a:rPr lang="en-US" sz="3200" dirty="0">
                <a:latin typeface="Corbel" panose="020B0503020204020204" pitchFamily="34" charset="0"/>
              </a:rPr>
              <a:t>Following the premises of the interpretive paradigm (Guba &amp; Lincoln, 1994), this thesis adopts a qualitative research strategy. Appealing to the biographical method (</a:t>
            </a:r>
            <a:r>
              <a:rPr lang="en-US" sz="3200" dirty="0" err="1">
                <a:latin typeface="Corbel" panose="020B0503020204020204" pitchFamily="34" charset="0"/>
              </a:rPr>
              <a:t>Bertaux</a:t>
            </a:r>
            <a:r>
              <a:rPr lang="en-US" sz="3200" dirty="0">
                <a:latin typeface="Corbel" panose="020B0503020204020204" pitchFamily="34" charset="0"/>
              </a:rPr>
              <a:t>, 1980), semi-structured interviews are conducted.</a:t>
            </a:r>
          </a:p>
          <a:p>
            <a:pPr algn="just">
              <a:lnSpc>
                <a:spcPct val="150000"/>
              </a:lnSpc>
            </a:pPr>
            <a:r>
              <a:rPr lang="en-US" sz="3200" dirty="0">
                <a:latin typeface="Corbel" panose="020B0503020204020204" pitchFamily="34" charset="0"/>
              </a:rPr>
              <a:t>The unit of analysis is composed by elder people born between the mid- 1930s and the early 1960s and who, during the research, reside in La Plata. Based on criterion sampling and maximum variation sampling (Creswell, 2013), case selection also meets the criteria of gender, educational level and household composition. While following a theoretical saturation criterion (Glaser &amp; Strauss, 1967), it is expected to interview between fifteen and twenty people. </a:t>
            </a:r>
          </a:p>
          <a:p>
            <a:pPr algn="just">
              <a:lnSpc>
                <a:spcPct val="150000"/>
              </a:lnSpc>
            </a:pPr>
            <a:r>
              <a:rPr lang="en-US" sz="3200" dirty="0">
                <a:latin typeface="Corbel" panose="020B0503020204020204" pitchFamily="34" charset="0"/>
              </a:rPr>
              <a:t>The analysis takes an inductive approach and combines principles from grounded theory, social phenomenology and intersectionality.</a:t>
            </a:r>
            <a:endParaRPr lang="es-AR" sz="3200" dirty="0">
              <a:latin typeface="Corbel" panose="020B0503020204020204" pitchFamily="34" charset="0"/>
            </a:endParaRPr>
          </a:p>
        </p:txBody>
      </p:sp>
      <p:sp>
        <p:nvSpPr>
          <p:cNvPr id="20" name="CuadroTexto 19">
            <a:extLst>
              <a:ext uri="{FF2B5EF4-FFF2-40B4-BE49-F238E27FC236}">
                <a16:creationId xmlns:a16="http://schemas.microsoft.com/office/drawing/2014/main" id="{F3541A79-FD8E-41A5-86D3-F98EDCD76846}"/>
              </a:ext>
            </a:extLst>
          </p:cNvPr>
          <p:cNvSpPr txBox="1"/>
          <p:nvPr/>
        </p:nvSpPr>
        <p:spPr>
          <a:xfrm>
            <a:off x="15739924" y="7266318"/>
            <a:ext cx="12647494" cy="5925340"/>
          </a:xfrm>
          <a:prstGeom prst="rect">
            <a:avLst/>
          </a:prstGeom>
          <a:noFill/>
          <a:ln w="57150">
            <a:noFill/>
          </a:ln>
        </p:spPr>
        <p:txBody>
          <a:bodyPr wrap="square" lIns="468000" rIns="468000" rtlCol="0" anchor="ctr" anchorCtr="0">
            <a:spAutoFit/>
          </a:bodyPr>
          <a:lstStyle/>
          <a:p>
            <a:pPr algn="just">
              <a:lnSpc>
                <a:spcPct val="150000"/>
              </a:lnSpc>
              <a:tabLst>
                <a:tab pos="5840413" algn="l"/>
              </a:tabLst>
            </a:pPr>
            <a:r>
              <a:rPr lang="en-US" sz="3200" dirty="0">
                <a:latin typeface="Corbel" panose="020B0503020204020204" pitchFamily="34" charset="0"/>
              </a:rPr>
              <a:t>digital technologies, developed in Argentina since the late 1980s and early 1990s (Benítez </a:t>
            </a:r>
            <a:r>
              <a:rPr lang="en-US" sz="3200" dirty="0" err="1">
                <a:latin typeface="Corbel" panose="020B0503020204020204" pitchFamily="34" charset="0"/>
              </a:rPr>
              <a:t>Larghi</a:t>
            </a:r>
            <a:r>
              <a:rPr lang="en-US" sz="3200" dirty="0">
                <a:latin typeface="Corbel" panose="020B0503020204020204" pitchFamily="34" charset="0"/>
              </a:rPr>
              <a:t> </a:t>
            </a:r>
            <a:r>
              <a:rPr lang="en-US" sz="3200" i="1" dirty="0">
                <a:latin typeface="Corbel" panose="020B0503020204020204" pitchFamily="34" charset="0"/>
              </a:rPr>
              <a:t>et al</a:t>
            </a:r>
            <a:r>
              <a:rPr lang="en-US" sz="3200" dirty="0">
                <a:latin typeface="Corbel" panose="020B0503020204020204" pitchFamily="34" charset="0"/>
              </a:rPr>
              <a:t>, 2014) . </a:t>
            </a:r>
          </a:p>
          <a:p>
            <a:pPr algn="just">
              <a:lnSpc>
                <a:spcPct val="150000"/>
              </a:lnSpc>
              <a:tabLst>
                <a:tab pos="5840413" algn="l"/>
              </a:tabLst>
            </a:pPr>
            <a:r>
              <a:rPr lang="en-US" sz="3200" dirty="0">
                <a:latin typeface="Corbel" panose="020B0503020204020204" pitchFamily="34" charset="0"/>
              </a:rPr>
              <a:t>Behind these considerations lies a concern about the extent to which the development of </a:t>
            </a:r>
            <a:r>
              <a:rPr lang="en-US" sz="3200" dirty="0" err="1">
                <a:latin typeface="Corbel" panose="020B0503020204020204" pitchFamily="34" charset="0"/>
              </a:rPr>
              <a:t>digitalisation</a:t>
            </a:r>
            <a:r>
              <a:rPr lang="en-US" sz="3200" dirty="0">
                <a:latin typeface="Corbel" panose="020B0503020204020204" pitchFamily="34" charset="0"/>
              </a:rPr>
              <a:t> processes increasingly embedded in social practices may be redefying social constructions of old age and ageing, i.e. influencing the ways in which the elderly experience age, define themselves and relate to social images of old age (</a:t>
            </a:r>
            <a:r>
              <a:rPr lang="en-US" sz="3200" dirty="0" err="1">
                <a:latin typeface="Corbel" panose="020B0503020204020204" pitchFamily="34" charset="0"/>
              </a:rPr>
              <a:t>Iuliano</a:t>
            </a:r>
            <a:r>
              <a:rPr lang="en-US" sz="3200" dirty="0">
                <a:latin typeface="Corbel" panose="020B0503020204020204" pitchFamily="34" charset="0"/>
              </a:rPr>
              <a:t>, 2019).</a:t>
            </a:r>
            <a:endParaRPr lang="es-AR" sz="3200" dirty="0">
              <a:latin typeface="Corbel" panose="020B0503020204020204" pitchFamily="34" charset="0"/>
            </a:endParaRPr>
          </a:p>
        </p:txBody>
      </p:sp>
      <p:sp>
        <p:nvSpPr>
          <p:cNvPr id="22" name="CuadroTexto 21">
            <a:extLst>
              <a:ext uri="{FF2B5EF4-FFF2-40B4-BE49-F238E27FC236}">
                <a16:creationId xmlns:a16="http://schemas.microsoft.com/office/drawing/2014/main" id="{A9B79396-B32D-46AC-999F-2EACDE71BFCF}"/>
              </a:ext>
            </a:extLst>
          </p:cNvPr>
          <p:cNvSpPr txBox="1"/>
          <p:nvPr/>
        </p:nvSpPr>
        <p:spPr>
          <a:xfrm>
            <a:off x="1903356" y="18924490"/>
            <a:ext cx="12647495" cy="927157"/>
          </a:xfrm>
          <a:prstGeom prst="rect">
            <a:avLst/>
          </a:prstGeom>
          <a:solidFill>
            <a:srgbClr val="4E8DAD"/>
          </a:solidFill>
          <a:ln>
            <a:noFill/>
          </a:ln>
        </p:spPr>
        <p:style>
          <a:lnRef idx="0">
            <a:scrgbClr r="0" g="0" b="0"/>
          </a:lnRef>
          <a:fillRef idx="0">
            <a:scrgbClr r="0" g="0" b="0"/>
          </a:fillRef>
          <a:effectRef idx="0">
            <a:scrgbClr r="0" g="0" b="0"/>
          </a:effectRef>
          <a:fontRef idx="minor">
            <a:schemeClr val="accent1"/>
          </a:fontRef>
        </p:style>
        <p:txBody>
          <a:bodyPr wrap="square" rtlCol="0" anchor="ctr" anchorCtr="0">
            <a:noAutofit/>
          </a:bodyPr>
          <a:lstStyle/>
          <a:p>
            <a:pPr algn="ctr"/>
            <a:endParaRPr lang="es-AR" sz="3600" dirty="0">
              <a:solidFill>
                <a:schemeClr val="bg1"/>
              </a:solidFill>
            </a:endParaRPr>
          </a:p>
          <a:p>
            <a:pPr algn="ctr"/>
            <a:r>
              <a:rPr lang="en-US" sz="3600" b="1" dirty="0">
                <a:solidFill>
                  <a:schemeClr val="bg1"/>
                </a:solidFill>
              </a:rPr>
              <a:t>2) Research question and theoretical framework of the thesis</a:t>
            </a:r>
          </a:p>
          <a:p>
            <a:pPr algn="ctr"/>
            <a:endParaRPr lang="es-AR" sz="3600" dirty="0">
              <a:solidFill>
                <a:schemeClr val="bg1"/>
              </a:solidFill>
            </a:endParaRPr>
          </a:p>
        </p:txBody>
      </p:sp>
      <p:sp>
        <p:nvSpPr>
          <p:cNvPr id="23" name="CuadroTexto 22">
            <a:extLst>
              <a:ext uri="{FF2B5EF4-FFF2-40B4-BE49-F238E27FC236}">
                <a16:creationId xmlns:a16="http://schemas.microsoft.com/office/drawing/2014/main" id="{0AC1C9E0-7C7B-4E33-A995-B4DFF3F1FFA0}"/>
              </a:ext>
            </a:extLst>
          </p:cNvPr>
          <p:cNvSpPr txBox="1"/>
          <p:nvPr/>
        </p:nvSpPr>
        <p:spPr>
          <a:xfrm>
            <a:off x="15739924" y="13914865"/>
            <a:ext cx="12631933" cy="927157"/>
          </a:xfrm>
          <a:prstGeom prst="rect">
            <a:avLst/>
          </a:prstGeom>
          <a:solidFill>
            <a:srgbClr val="4E8DAD"/>
          </a:solidFill>
          <a:ln>
            <a:noFill/>
          </a:ln>
        </p:spPr>
        <p:style>
          <a:lnRef idx="0">
            <a:scrgbClr r="0" g="0" b="0"/>
          </a:lnRef>
          <a:fillRef idx="0">
            <a:scrgbClr r="0" g="0" b="0"/>
          </a:fillRef>
          <a:effectRef idx="0">
            <a:scrgbClr r="0" g="0" b="0"/>
          </a:effectRef>
          <a:fontRef idx="minor">
            <a:schemeClr val="accent1"/>
          </a:fontRef>
        </p:style>
        <p:txBody>
          <a:bodyPr wrap="square" rtlCol="0" anchor="ctr" anchorCtr="0">
            <a:noAutofit/>
          </a:bodyPr>
          <a:lstStyle/>
          <a:p>
            <a:pPr algn="ctr"/>
            <a:endParaRPr lang="es-AR" sz="3600" dirty="0">
              <a:solidFill>
                <a:schemeClr val="bg1"/>
              </a:solidFill>
            </a:endParaRPr>
          </a:p>
          <a:p>
            <a:pPr marL="266700"/>
            <a:r>
              <a:rPr lang="en-US" sz="3600" b="1" dirty="0">
                <a:solidFill>
                  <a:schemeClr val="bg1"/>
                </a:solidFill>
                <a:latin typeface="Corbel" panose="020B0503020204020204" pitchFamily="34" charset="0"/>
              </a:rPr>
              <a:t>3)  Method</a:t>
            </a:r>
            <a:endParaRPr lang="es-AR" sz="3600" b="1" dirty="0">
              <a:solidFill>
                <a:schemeClr val="bg1"/>
              </a:solidFill>
              <a:latin typeface="Corbel" panose="020B0503020204020204" pitchFamily="34" charset="0"/>
            </a:endParaRPr>
          </a:p>
          <a:p>
            <a:pPr algn="ctr"/>
            <a:endParaRPr lang="es-AR" sz="3600" dirty="0">
              <a:solidFill>
                <a:schemeClr val="bg1"/>
              </a:solidFill>
            </a:endParaRPr>
          </a:p>
        </p:txBody>
      </p:sp>
      <p:sp>
        <p:nvSpPr>
          <p:cNvPr id="24" name="CuadroTexto 23">
            <a:extLst>
              <a:ext uri="{FF2B5EF4-FFF2-40B4-BE49-F238E27FC236}">
                <a16:creationId xmlns:a16="http://schemas.microsoft.com/office/drawing/2014/main" id="{FE712A73-92D4-4B99-AC26-4F680F71D75B}"/>
              </a:ext>
            </a:extLst>
          </p:cNvPr>
          <p:cNvSpPr txBox="1"/>
          <p:nvPr/>
        </p:nvSpPr>
        <p:spPr>
          <a:xfrm>
            <a:off x="15771625" y="25387838"/>
            <a:ext cx="12604211" cy="927157"/>
          </a:xfrm>
          <a:prstGeom prst="rect">
            <a:avLst/>
          </a:prstGeom>
          <a:solidFill>
            <a:srgbClr val="4E8DAD"/>
          </a:solidFill>
          <a:ln>
            <a:noFill/>
          </a:ln>
        </p:spPr>
        <p:style>
          <a:lnRef idx="0">
            <a:scrgbClr r="0" g="0" b="0"/>
          </a:lnRef>
          <a:fillRef idx="0">
            <a:scrgbClr r="0" g="0" b="0"/>
          </a:fillRef>
          <a:effectRef idx="0">
            <a:scrgbClr r="0" g="0" b="0"/>
          </a:effectRef>
          <a:fontRef idx="minor">
            <a:schemeClr val="accent1"/>
          </a:fontRef>
        </p:style>
        <p:txBody>
          <a:bodyPr wrap="square" rtlCol="0" anchor="ctr" anchorCtr="0">
            <a:noAutofit/>
          </a:bodyPr>
          <a:lstStyle/>
          <a:p>
            <a:pPr algn="ctr"/>
            <a:endParaRPr lang="es-AR" sz="3600" dirty="0">
              <a:solidFill>
                <a:schemeClr val="bg1"/>
              </a:solidFill>
            </a:endParaRPr>
          </a:p>
          <a:p>
            <a:pPr marL="266700"/>
            <a:r>
              <a:rPr lang="en-US" sz="3600" b="1" dirty="0">
                <a:solidFill>
                  <a:schemeClr val="bg1"/>
                </a:solidFill>
                <a:latin typeface="Corbel" panose="020B0503020204020204" pitchFamily="34" charset="0"/>
              </a:rPr>
              <a:t>4)  Expected results</a:t>
            </a:r>
            <a:endParaRPr lang="es-AR" sz="3600" b="1" dirty="0">
              <a:solidFill>
                <a:schemeClr val="bg1"/>
              </a:solidFill>
              <a:latin typeface="Corbel" panose="020B0503020204020204" pitchFamily="34" charset="0"/>
            </a:endParaRPr>
          </a:p>
          <a:p>
            <a:pPr algn="ctr"/>
            <a:endParaRPr lang="es-AR" sz="3600" dirty="0">
              <a:solidFill>
                <a:schemeClr val="bg1"/>
              </a:solidFill>
            </a:endParaRPr>
          </a:p>
        </p:txBody>
      </p:sp>
      <p:sp>
        <p:nvSpPr>
          <p:cNvPr id="12" name="CuadroTexto 11">
            <a:extLst>
              <a:ext uri="{FF2B5EF4-FFF2-40B4-BE49-F238E27FC236}">
                <a16:creationId xmlns:a16="http://schemas.microsoft.com/office/drawing/2014/main" id="{F7F84D3D-7C71-4462-B0A0-8E041DC02B53}"/>
              </a:ext>
            </a:extLst>
          </p:cNvPr>
          <p:cNvSpPr txBox="1"/>
          <p:nvPr/>
        </p:nvSpPr>
        <p:spPr>
          <a:xfrm>
            <a:off x="15772726" y="26330883"/>
            <a:ext cx="12602007" cy="14789305"/>
          </a:xfrm>
          <a:prstGeom prst="rect">
            <a:avLst/>
          </a:prstGeom>
          <a:noFill/>
          <a:ln w="57150">
            <a:noFill/>
          </a:ln>
        </p:spPr>
        <p:txBody>
          <a:bodyPr wrap="square" lIns="468000" rIns="468000" rtlCol="0">
            <a:spAutoFit/>
          </a:bodyPr>
          <a:lstStyle/>
          <a:p>
            <a:pPr>
              <a:lnSpc>
                <a:spcPct val="150000"/>
              </a:lnSpc>
            </a:pPr>
            <a:r>
              <a:rPr lang="en-GB" sz="3200" dirty="0">
                <a:latin typeface="Corbel" panose="020B0503020204020204" pitchFamily="34" charset="0"/>
              </a:rPr>
              <a:t>From</a:t>
            </a:r>
            <a:r>
              <a:rPr lang="es-AR" sz="3200" dirty="0">
                <a:latin typeface="Corbel" panose="020B0503020204020204" pitchFamily="34" charset="0"/>
              </a:rPr>
              <a:t> </a:t>
            </a:r>
            <a:r>
              <a:rPr lang="es-AR" sz="3200" dirty="0" err="1">
                <a:latin typeface="Corbel" panose="020B0503020204020204" pitchFamily="34" charset="0"/>
              </a:rPr>
              <a:t>an</a:t>
            </a:r>
            <a:r>
              <a:rPr lang="es-AR" sz="3200" dirty="0">
                <a:latin typeface="Corbel" panose="020B0503020204020204" pitchFamily="34" charset="0"/>
              </a:rPr>
              <a:t> </a:t>
            </a:r>
            <a:r>
              <a:rPr lang="es-AR" sz="3200" dirty="0" err="1">
                <a:latin typeface="Corbel" panose="020B0503020204020204" pitchFamily="34" charset="0"/>
              </a:rPr>
              <a:t>academic</a:t>
            </a:r>
            <a:r>
              <a:rPr lang="es-AR" sz="3200" dirty="0">
                <a:latin typeface="Corbel" panose="020B0503020204020204" pitchFamily="34" charset="0"/>
              </a:rPr>
              <a:t> </a:t>
            </a:r>
            <a:r>
              <a:rPr lang="es-AR" sz="3200" dirty="0" err="1">
                <a:latin typeface="Corbel" panose="020B0503020204020204" pitchFamily="34" charset="0"/>
              </a:rPr>
              <a:t>perspective</a:t>
            </a:r>
            <a:r>
              <a:rPr lang="es-AR" sz="3200" dirty="0">
                <a:latin typeface="Corbel" panose="020B0503020204020204" pitchFamily="34" charset="0"/>
              </a:rPr>
              <a:t>:</a:t>
            </a:r>
          </a:p>
          <a:p>
            <a:pPr marL="973138" indent="-457200">
              <a:lnSpc>
                <a:spcPct val="150000"/>
              </a:lnSpc>
              <a:buFont typeface="Wingdings" panose="05000000000000000000" pitchFamily="2" charset="2"/>
              <a:buChar char="Ø"/>
            </a:pPr>
            <a:r>
              <a:rPr lang="en-US" sz="3200" dirty="0">
                <a:latin typeface="Corbel" panose="020B0503020204020204" pitchFamily="34" charset="0"/>
              </a:rPr>
              <a:t>To produce empirical data on an under-researched field</a:t>
            </a:r>
            <a:r>
              <a:rPr lang="es-AR" sz="3200" dirty="0">
                <a:latin typeface="Corbel" panose="020B0503020204020204" pitchFamily="34" charset="0"/>
              </a:rPr>
              <a:t>, as re</a:t>
            </a:r>
            <a:r>
              <a:rPr lang="en-US" sz="3200" dirty="0">
                <a:latin typeface="Corbel" panose="020B0503020204020204" pitchFamily="34" charset="0"/>
              </a:rPr>
              <a:t>search on age-related digital inequalities has tend to focus on younger age groups.</a:t>
            </a:r>
          </a:p>
          <a:p>
            <a:pPr marL="973138" indent="-457200">
              <a:lnSpc>
                <a:spcPct val="150000"/>
              </a:lnSpc>
              <a:buFont typeface="Wingdings" panose="05000000000000000000" pitchFamily="2" charset="2"/>
              <a:buChar char="Ø"/>
            </a:pPr>
            <a:r>
              <a:rPr lang="en-US" sz="3200" dirty="0">
                <a:latin typeface="Corbel" panose="020B0503020204020204" pitchFamily="34" charset="0"/>
              </a:rPr>
              <a:t>To </a:t>
            </a:r>
            <a:r>
              <a:rPr lang="en-US" sz="3200" dirty="0" err="1">
                <a:latin typeface="Corbel" panose="020B0503020204020204" pitchFamily="34" charset="0"/>
              </a:rPr>
              <a:t>problematise</a:t>
            </a:r>
            <a:r>
              <a:rPr lang="en-US" sz="3200" dirty="0">
                <a:latin typeface="Corbel" panose="020B0503020204020204" pitchFamily="34" charset="0"/>
              </a:rPr>
              <a:t> the digital divide framework (Norris, 2001) and several notions coined within it to </a:t>
            </a:r>
            <a:r>
              <a:rPr lang="en-US" sz="3200" dirty="0" err="1">
                <a:latin typeface="Corbel" panose="020B0503020204020204" pitchFamily="34" charset="0"/>
              </a:rPr>
              <a:t>conceptualise</a:t>
            </a:r>
            <a:r>
              <a:rPr lang="en-US" sz="3200" dirty="0">
                <a:latin typeface="Corbel" panose="020B0503020204020204" pitchFamily="34" charset="0"/>
              </a:rPr>
              <a:t> age-related digital inequalities, such as the ‘grey digital divide’ (</a:t>
            </a:r>
            <a:r>
              <a:rPr lang="en-US" sz="3200" dirty="0" err="1">
                <a:latin typeface="Corbel" panose="020B0503020204020204" pitchFamily="34" charset="0"/>
              </a:rPr>
              <a:t>Millward</a:t>
            </a:r>
            <a:r>
              <a:rPr lang="en-US" sz="3200" dirty="0">
                <a:latin typeface="Corbel" panose="020B0503020204020204" pitchFamily="34" charset="0"/>
              </a:rPr>
              <a:t>, 2003) and the pair ‘digital natives’ and ‘digital immigrants’ (Prensky, 2001). These notions –which remain influential both within academia an social and political spheres- assume age as an </a:t>
            </a:r>
            <a:r>
              <a:rPr lang="en-US" sz="3200" i="1" dirty="0">
                <a:latin typeface="Corbel" panose="020B0503020204020204" pitchFamily="34" charset="0"/>
              </a:rPr>
              <a:t>a priori </a:t>
            </a:r>
            <a:r>
              <a:rPr lang="en-US" sz="3200" dirty="0">
                <a:latin typeface="Corbel" panose="020B0503020204020204" pitchFamily="34" charset="0"/>
              </a:rPr>
              <a:t>condition for digital exclusion. Thereby, it is argued that they tend to foreclose the </a:t>
            </a:r>
            <a:r>
              <a:rPr lang="en-GB" sz="3200" dirty="0">
                <a:latin typeface="Corbel" panose="020B0503020204020204" pitchFamily="34" charset="0"/>
              </a:rPr>
              <a:t>analysis</a:t>
            </a:r>
            <a:r>
              <a:rPr lang="en-US" sz="3200" dirty="0">
                <a:latin typeface="Corbel" panose="020B0503020204020204" pitchFamily="34" charset="0"/>
              </a:rPr>
              <a:t> of how and why the elderly use and do not use digital technologies.</a:t>
            </a:r>
          </a:p>
          <a:p>
            <a:pPr marL="88900">
              <a:lnSpc>
                <a:spcPct val="150000"/>
              </a:lnSpc>
            </a:pPr>
            <a:r>
              <a:rPr lang="es-AR" sz="3200" dirty="0" err="1">
                <a:latin typeface="Corbel" panose="020B0503020204020204" pitchFamily="34" charset="0"/>
              </a:rPr>
              <a:t>From</a:t>
            </a:r>
            <a:r>
              <a:rPr lang="es-AR" sz="3200" dirty="0">
                <a:latin typeface="Corbel" panose="020B0503020204020204" pitchFamily="34" charset="0"/>
              </a:rPr>
              <a:t> a societal </a:t>
            </a:r>
            <a:r>
              <a:rPr lang="es-AR" sz="3200" dirty="0" err="1">
                <a:latin typeface="Corbel" panose="020B0503020204020204" pitchFamily="34" charset="0"/>
              </a:rPr>
              <a:t>perspective</a:t>
            </a:r>
            <a:r>
              <a:rPr lang="es-AR" sz="3200" dirty="0">
                <a:latin typeface="Corbel" panose="020B0503020204020204" pitchFamily="34" charset="0"/>
              </a:rPr>
              <a:t>:</a:t>
            </a:r>
          </a:p>
          <a:p>
            <a:pPr marL="973138" indent="-457200" algn="just">
              <a:lnSpc>
                <a:spcPct val="150000"/>
              </a:lnSpc>
              <a:buFont typeface="Wingdings" panose="05000000000000000000" pitchFamily="2" charset="2"/>
              <a:buChar char="Ø"/>
            </a:pPr>
            <a:r>
              <a:rPr lang="en-US" sz="3200" dirty="0">
                <a:latin typeface="Corbel" panose="020B0503020204020204" pitchFamily="34" charset="0"/>
              </a:rPr>
              <a:t>The findings of this thesis might contribute </a:t>
            </a:r>
            <a:r>
              <a:rPr lang="es-AR" sz="3200" dirty="0" err="1">
                <a:latin typeface="Corbel" panose="020B0503020204020204" pitchFamily="34" charset="0"/>
              </a:rPr>
              <a:t>to</a:t>
            </a:r>
            <a:r>
              <a:rPr lang="es-AR" sz="3200" dirty="0">
                <a:latin typeface="Corbel" panose="020B0503020204020204" pitchFamily="34" charset="0"/>
              </a:rPr>
              <a:t> </a:t>
            </a:r>
            <a:r>
              <a:rPr lang="en-US" sz="3200" dirty="0">
                <a:latin typeface="Corbel" panose="020B0503020204020204" pitchFamily="34" charset="0"/>
              </a:rPr>
              <a:t>public </a:t>
            </a:r>
            <a:r>
              <a:rPr lang="en-GB" sz="3200" dirty="0">
                <a:latin typeface="Corbel" panose="020B0503020204020204" pitchFamily="34" charset="0"/>
              </a:rPr>
              <a:t>policy-making</a:t>
            </a:r>
            <a:r>
              <a:rPr lang="en-US" sz="3200" dirty="0">
                <a:latin typeface="Corbel" panose="020B0503020204020204" pitchFamily="34" charset="0"/>
              </a:rPr>
              <a:t> targeting the elderly’s digital exclusion as, despite the increase of public initiatives in Argentina aimed at promoting digital access and digital literacy among the elderly (Cardozo </a:t>
            </a:r>
            <a:r>
              <a:rPr lang="en-US" sz="3200" i="1" dirty="0">
                <a:latin typeface="Corbel" panose="020B0503020204020204" pitchFamily="34" charset="0"/>
              </a:rPr>
              <a:t>et al</a:t>
            </a:r>
            <a:r>
              <a:rPr lang="en-US" sz="3200" dirty="0">
                <a:latin typeface="Corbel" panose="020B0503020204020204" pitchFamily="34" charset="0"/>
              </a:rPr>
              <a:t>, 2017), they remain to be registered among the most likely to be digitally excluded (INDEC, 2021).</a:t>
            </a:r>
            <a:endParaRPr lang="es-AR" sz="3200" dirty="0">
              <a:latin typeface="Corbel" panose="020B0503020204020204" pitchFamily="34" charset="0"/>
            </a:endParaRPr>
          </a:p>
        </p:txBody>
      </p:sp>
      <p:pic>
        <p:nvPicPr>
          <p:cNvPr id="16" name="Imagen 15" descr="Texto&#10;&#10;Descripción generada con confianza alta">
            <a:extLst>
              <a:ext uri="{FF2B5EF4-FFF2-40B4-BE49-F238E27FC236}">
                <a16:creationId xmlns:a16="http://schemas.microsoft.com/office/drawing/2014/main" id="{21273BB9-CD7B-488C-A143-B627967FC7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87794" y="2320415"/>
            <a:ext cx="7150052" cy="3124553"/>
          </a:xfrm>
          <a:prstGeom prst="rect">
            <a:avLst/>
          </a:prstGeom>
        </p:spPr>
      </p:pic>
      <p:pic>
        <p:nvPicPr>
          <p:cNvPr id="31" name="Imagen 30" descr="Patrón de fondo&#10;&#10;Descripción generada con confianza muy alta">
            <a:extLst>
              <a:ext uri="{FF2B5EF4-FFF2-40B4-BE49-F238E27FC236}">
                <a16:creationId xmlns:a16="http://schemas.microsoft.com/office/drawing/2014/main" id="{3DEA57BC-3641-4856-AC7A-883AD9C72D82}"/>
              </a:ext>
            </a:extLst>
          </p:cNvPr>
          <p:cNvPicPr>
            <a:picLocks noChangeAspect="1"/>
          </p:cNvPicPr>
          <p:nvPr/>
        </p:nvPicPr>
        <p:blipFill rotWithShape="1">
          <a:blip r:embed="rId4">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l="-17819" t="27122" r="35616" b="44296"/>
          <a:stretch/>
        </p:blipFill>
        <p:spPr>
          <a:xfrm flipH="1">
            <a:off x="4170517" y="41023048"/>
            <a:ext cx="9663114" cy="1780715"/>
          </a:xfrm>
          <a:prstGeom prst="rect">
            <a:avLst/>
          </a:prstGeom>
          <a:ln>
            <a:noFill/>
          </a:ln>
          <a:effectLst/>
        </p:spPr>
      </p:pic>
      <p:pic>
        <p:nvPicPr>
          <p:cNvPr id="33" name="Imagen 32" descr="Patrón de fondo&#10;&#10;Descripción generada con confianza muy alta">
            <a:extLst>
              <a:ext uri="{FF2B5EF4-FFF2-40B4-BE49-F238E27FC236}">
                <a16:creationId xmlns:a16="http://schemas.microsoft.com/office/drawing/2014/main" id="{DEE194C5-D916-41F9-AF21-0BCA89D2AD8D}"/>
              </a:ext>
            </a:extLst>
          </p:cNvPr>
          <p:cNvPicPr>
            <a:picLocks noChangeAspect="1"/>
          </p:cNvPicPr>
          <p:nvPr/>
        </p:nvPicPr>
        <p:blipFill rotWithShape="1">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l="-17819" t="30698" r="55457" b="44296"/>
          <a:stretch/>
        </p:blipFill>
        <p:spPr>
          <a:xfrm flipH="1">
            <a:off x="8582244" y="41254371"/>
            <a:ext cx="7330778" cy="1557948"/>
          </a:xfrm>
          <a:prstGeom prst="rect">
            <a:avLst/>
          </a:prstGeom>
          <a:ln>
            <a:noFill/>
          </a:ln>
          <a:effectLst/>
        </p:spPr>
      </p:pic>
      <p:pic>
        <p:nvPicPr>
          <p:cNvPr id="34" name="Imagen 33" descr="Patrón de fondo&#10;&#10;Descripción generada con confianza muy alta">
            <a:extLst>
              <a:ext uri="{FF2B5EF4-FFF2-40B4-BE49-F238E27FC236}">
                <a16:creationId xmlns:a16="http://schemas.microsoft.com/office/drawing/2014/main" id="{C1220AF2-7916-4975-B32A-48FA4FD56725}"/>
              </a:ext>
            </a:extLst>
          </p:cNvPr>
          <p:cNvPicPr>
            <a:picLocks noChangeAspect="1"/>
          </p:cNvPicPr>
          <p:nvPr/>
        </p:nvPicPr>
        <p:blipFill rotWithShape="1">
          <a:blip r:embed="rId4">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l="-17819" t="30698" r="55457" b="44296"/>
          <a:stretch/>
        </p:blipFill>
        <p:spPr>
          <a:xfrm>
            <a:off x="14341501" y="41256014"/>
            <a:ext cx="7330778" cy="1557948"/>
          </a:xfrm>
          <a:prstGeom prst="rect">
            <a:avLst/>
          </a:prstGeom>
          <a:ln>
            <a:noFill/>
          </a:ln>
          <a:effectLst/>
        </p:spPr>
      </p:pic>
      <p:pic>
        <p:nvPicPr>
          <p:cNvPr id="35" name="Imagen 34" descr="Patrón de fondo&#10;&#10;Descripción generada con confianza muy alta">
            <a:extLst>
              <a:ext uri="{FF2B5EF4-FFF2-40B4-BE49-F238E27FC236}">
                <a16:creationId xmlns:a16="http://schemas.microsoft.com/office/drawing/2014/main" id="{6B7DEEEB-5D53-4935-8831-599F9AEF8AFD}"/>
              </a:ext>
            </a:extLst>
          </p:cNvPr>
          <p:cNvPicPr>
            <a:picLocks noChangeAspect="1"/>
          </p:cNvPicPr>
          <p:nvPr/>
        </p:nvPicPr>
        <p:blipFill rotWithShape="1">
          <a:blip r:embed="rId10">
            <a:extLst>
              <a:ext uri="{28A0092B-C50C-407E-A947-70E740481C1C}">
                <a14:useLocalDpi xmlns:a14="http://schemas.microsoft.com/office/drawing/2010/main" val="0"/>
              </a:ext>
            </a:extLst>
          </a:blip>
          <a:srcRect l="14967" t="30698" r="55457" b="44296"/>
          <a:stretch/>
        </p:blipFill>
        <p:spPr>
          <a:xfrm flipH="1">
            <a:off x="10636986" y="41251416"/>
            <a:ext cx="3476730" cy="1557948"/>
          </a:xfrm>
          <a:prstGeom prst="rect">
            <a:avLst/>
          </a:prstGeom>
          <a:ln>
            <a:noFill/>
          </a:ln>
          <a:effectLst/>
        </p:spPr>
      </p:pic>
      <p:pic>
        <p:nvPicPr>
          <p:cNvPr id="39" name="Imagen 38" descr="Patrón de fondo&#10;&#10;Descripción generada con confianza muy alta">
            <a:extLst>
              <a:ext uri="{FF2B5EF4-FFF2-40B4-BE49-F238E27FC236}">
                <a16:creationId xmlns:a16="http://schemas.microsoft.com/office/drawing/2014/main" id="{9EDAFFC7-6AA4-4582-B692-AE56C728E369}"/>
              </a:ext>
            </a:extLst>
          </p:cNvPr>
          <p:cNvPicPr>
            <a:picLocks noChangeAspect="1"/>
          </p:cNvPicPr>
          <p:nvPr/>
        </p:nvPicPr>
        <p:blipFill rotWithShape="1">
          <a:blip r:embed="rId11">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16439" t="32166" r="55457" b="44296"/>
          <a:stretch/>
        </p:blipFill>
        <p:spPr>
          <a:xfrm>
            <a:off x="16285364" y="41347454"/>
            <a:ext cx="3303706" cy="1466508"/>
          </a:xfrm>
          <a:prstGeom prst="rect">
            <a:avLst/>
          </a:prstGeom>
          <a:ln>
            <a:noFill/>
          </a:ln>
          <a:effectLst/>
        </p:spPr>
      </p:pic>
    </p:spTree>
    <p:extLst>
      <p:ext uri="{BB962C8B-B14F-4D97-AF65-F5344CB8AC3E}">
        <p14:creationId xmlns:p14="http://schemas.microsoft.com/office/powerpoint/2010/main" val="399427669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360DE83AB5FD40B8D597C091A86769" ma:contentTypeVersion="16" ma:contentTypeDescription="Crée un document." ma:contentTypeScope="" ma:versionID="0c620889a90334d1f8fcec21d6653e9e">
  <xsd:schema xmlns:xsd="http://www.w3.org/2001/XMLSchema" xmlns:xs="http://www.w3.org/2001/XMLSchema" xmlns:p="http://schemas.microsoft.com/office/2006/metadata/properties" xmlns:ns2="641f41f7-597d-4de3-889f-a9fa275aa0e9" xmlns:ns3="56dc9712-fdda-4c88-acd0-8c37e7566f5a" targetNamespace="http://schemas.microsoft.com/office/2006/metadata/properties" ma:root="true" ma:fieldsID="f22824aa5126ca8f21b82fbfa51db56a" ns2:_="" ns3:_="">
    <xsd:import namespace="641f41f7-597d-4de3-889f-a9fa275aa0e9"/>
    <xsd:import namespace="56dc9712-fdda-4c88-acd0-8c37e7566f5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1f41f7-597d-4de3-889f-a9fa275aa0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6e87909b-6f91-4c34-a78b-ec0d666c48e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6dc9712-fdda-4c88-acd0-8c37e7566f5a"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d56e091-d7d9-44c1-900b-318042d2aeb0}" ma:internalName="TaxCatchAll" ma:showField="CatchAllData" ma:web="56dc9712-fdda-4c88-acd0-8c37e7566f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AC66DC-C4E1-4D4E-A2F4-B9479FC6B994}"/>
</file>

<file path=customXml/itemProps2.xml><?xml version="1.0" encoding="utf-8"?>
<ds:datastoreItem xmlns:ds="http://schemas.openxmlformats.org/officeDocument/2006/customXml" ds:itemID="{7B07AEAD-A4DC-4BF5-BEC1-4DB3115D64EF}"/>
</file>

<file path=docProps/app.xml><?xml version="1.0" encoding="utf-8"?>
<Properties xmlns="http://schemas.openxmlformats.org/officeDocument/2006/extended-properties" xmlns:vt="http://schemas.openxmlformats.org/officeDocument/2006/docPropsVTypes">
  <Template/>
  <TotalTime>995</TotalTime>
  <Words>909</Words>
  <Application>Microsoft Office PowerPoint</Application>
  <PresentationFormat>Personalizado</PresentationFormat>
  <Paragraphs>28</Paragraphs>
  <Slides>1</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vt:i4>
      </vt:variant>
    </vt:vector>
  </HeadingPairs>
  <TitlesOfParts>
    <vt:vector size="8" baseType="lpstr">
      <vt:lpstr>Arial</vt:lpstr>
      <vt:lpstr>Britannic Bold</vt:lpstr>
      <vt:lpstr>Calibri</vt:lpstr>
      <vt:lpstr>Calibri Light</vt:lpstr>
      <vt:lpstr>Corbel</vt:lpstr>
      <vt:lpstr>Wingdings</vt:lpstr>
      <vt:lpstr>Tema de Office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Rosario Guzzo</dc:creator>
  <cp:lastModifiedBy>Rosario Guzzo</cp:lastModifiedBy>
  <cp:revision>93</cp:revision>
  <dcterms:created xsi:type="dcterms:W3CDTF">2022-07-22T19:13:47Z</dcterms:created>
  <dcterms:modified xsi:type="dcterms:W3CDTF">2022-09-12T09:21:15Z</dcterms:modified>
</cp:coreProperties>
</file>