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0"/>
  </p:notes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5344"/>
    <p:restoredTop sz="92447"/>
  </p:normalViewPr>
  <p:slideViewPr>
    <p:cSldViewPr snapToGrid="0" snapToObjects="1">
      <p:cViewPr varScale="1">
        <p:scale>
          <a:sx n="26" d="100"/>
          <a:sy n="26" d="100"/>
        </p:scale>
        <p:origin x="2456" y="12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F0046D-55E6-5948-BBDA-8D54C6FB3D3A}" type="datetimeFigureOut">
              <a:rPr lang="fr-FR" smtClean="0"/>
              <a:t>22/04/2022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74D5D7-1E1A-C749-B8D9-A615C38E0C1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29683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4D5D7-1E1A-C749-B8D9-A615C38E0C17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021317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82850-F4F8-344F-8CFF-C74BFACF8FCB}" type="datetimeFigureOut">
              <a:rPr lang="fr-FR" smtClean="0"/>
              <a:t>22/04/2022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97E88-03F6-FF40-A359-E1CBCCCB16B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63825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82850-F4F8-344F-8CFF-C74BFACF8FCB}" type="datetimeFigureOut">
              <a:rPr lang="fr-FR" smtClean="0"/>
              <a:t>22/04/2022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97E88-03F6-FF40-A359-E1CBCCCB16B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5090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82850-F4F8-344F-8CFF-C74BFACF8FCB}" type="datetimeFigureOut">
              <a:rPr lang="fr-FR" smtClean="0"/>
              <a:t>22/04/2022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97E88-03F6-FF40-A359-E1CBCCCB16B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587685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82850-F4F8-344F-8CFF-C74BFACF8FCB}" type="datetimeFigureOut">
              <a:rPr lang="fr-FR" smtClean="0"/>
              <a:t>22/04/2022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97E88-03F6-FF40-A359-E1CBCCCB16B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07128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82850-F4F8-344F-8CFF-C74BFACF8FCB}" type="datetimeFigureOut">
              <a:rPr lang="fr-FR" smtClean="0"/>
              <a:t>22/04/2022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97E88-03F6-FF40-A359-E1CBCCCB16B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79600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82850-F4F8-344F-8CFF-C74BFACF8FCB}" type="datetimeFigureOut">
              <a:rPr lang="fr-FR" smtClean="0"/>
              <a:t>22/04/2022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97E88-03F6-FF40-A359-E1CBCCCB16B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05996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82850-F4F8-344F-8CFF-C74BFACF8FCB}" type="datetimeFigureOut">
              <a:rPr lang="fr-FR" smtClean="0"/>
              <a:t>22/04/2022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97E88-03F6-FF40-A359-E1CBCCCB16B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59654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82850-F4F8-344F-8CFF-C74BFACF8FCB}" type="datetimeFigureOut">
              <a:rPr lang="fr-FR" smtClean="0"/>
              <a:t>22/04/2022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97E88-03F6-FF40-A359-E1CBCCCB16B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655458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82850-F4F8-344F-8CFF-C74BFACF8FCB}" type="datetimeFigureOut">
              <a:rPr lang="fr-FR" smtClean="0"/>
              <a:t>22/04/2022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97E88-03F6-FF40-A359-E1CBCCCB16B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64271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82850-F4F8-344F-8CFF-C74BFACF8FCB}" type="datetimeFigureOut">
              <a:rPr lang="fr-FR" smtClean="0"/>
              <a:t>22/04/2022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97E88-03F6-FF40-A359-E1CBCCCB16B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06234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82850-F4F8-344F-8CFF-C74BFACF8FCB}" type="datetimeFigureOut">
              <a:rPr lang="fr-FR" smtClean="0"/>
              <a:t>22/04/2022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97E88-03F6-FF40-A359-E1CBCCCB16B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7985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682850-F4F8-344F-8CFF-C74BFACF8FCB}" type="datetimeFigureOut">
              <a:rPr lang="fr-FR" smtClean="0"/>
              <a:t>22/04/2022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A97E88-03F6-FF40-A359-E1CBCCCB16B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35094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jpg"/><Relationship Id="rId7" Type="http://schemas.openxmlformats.org/officeDocument/2006/relationships/image" Target="../media/image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Relationship Id="rId9" Type="http://schemas.openxmlformats.org/officeDocument/2006/relationships/image" Target="../media/image8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3" Type="http://schemas.openxmlformats.org/officeDocument/2006/relationships/image" Target="../media/image9.jpg"/><Relationship Id="rId7" Type="http://schemas.openxmlformats.org/officeDocument/2006/relationships/image" Target="../media/image1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10" Type="http://schemas.openxmlformats.org/officeDocument/2006/relationships/image" Target="../media/image16.jpg"/><Relationship Id="rId4" Type="http://schemas.openxmlformats.org/officeDocument/2006/relationships/image" Target="../media/image10.jpg"/><Relationship Id="rId9" Type="http://schemas.openxmlformats.org/officeDocument/2006/relationships/image" Target="../media/image15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g"/><Relationship Id="rId3" Type="http://schemas.openxmlformats.org/officeDocument/2006/relationships/image" Target="../media/image18.jpg"/><Relationship Id="rId7" Type="http://schemas.openxmlformats.org/officeDocument/2006/relationships/image" Target="../media/image22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g"/><Relationship Id="rId5" Type="http://schemas.openxmlformats.org/officeDocument/2006/relationships/image" Target="../media/image20.jpg"/><Relationship Id="rId4" Type="http://schemas.openxmlformats.org/officeDocument/2006/relationships/image" Target="../media/image19.jpg"/><Relationship Id="rId9" Type="http://schemas.openxmlformats.org/officeDocument/2006/relationships/image" Target="../media/image24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g"/><Relationship Id="rId3" Type="http://schemas.openxmlformats.org/officeDocument/2006/relationships/image" Target="../media/image26.jpg"/><Relationship Id="rId7" Type="http://schemas.openxmlformats.org/officeDocument/2006/relationships/image" Target="../media/image30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g"/><Relationship Id="rId5" Type="http://schemas.openxmlformats.org/officeDocument/2006/relationships/image" Target="../media/image28.jpg"/><Relationship Id="rId4" Type="http://schemas.openxmlformats.org/officeDocument/2006/relationships/image" Target="../media/image27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3" Type="http://schemas.openxmlformats.org/officeDocument/2006/relationships/image" Target="../media/image33.jpg"/><Relationship Id="rId7" Type="http://schemas.openxmlformats.org/officeDocument/2006/relationships/image" Target="../media/image37.jpe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7" Type="http://schemas.openxmlformats.org/officeDocument/2006/relationships/image" Target="../media/image44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7" Type="http://schemas.openxmlformats.org/officeDocument/2006/relationships/image" Target="../media/image50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08851021-BFED-6700-253B-199F03215A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6829818" y="3912750"/>
            <a:ext cx="3366000" cy="25245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767C168-AE2D-343D-066E-823E31595A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6172" y="3492000"/>
            <a:ext cx="2280000" cy="3420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21A04CA-4159-B27A-A16E-C4193622ED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6679068" y="571498"/>
            <a:ext cx="3429002" cy="2286002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EEB780B-C728-6056-9D1D-86EEDD813B2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9529" y="0"/>
            <a:ext cx="2280000" cy="3420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6DC6A1F-E0F8-667B-98B2-14123527253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32461" y="1"/>
            <a:ext cx="2289841" cy="3428999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DC9551C-8E91-7A4C-88FA-08B98935D57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00" y="0"/>
            <a:ext cx="2331096" cy="3492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343C3FE-22C7-AA12-ACA4-993435309EB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19383" y="3492000"/>
            <a:ext cx="2286002" cy="3428574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7F012F80-73D1-6D70-DABB-8F065AFD615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0977" y="3518999"/>
            <a:ext cx="2244142" cy="3366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08033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05AA151D-C66E-4739-D777-9963568143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005" y="3416506"/>
            <a:ext cx="2286846" cy="344149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C1F3D80-5CF8-BF3C-1D7D-51B802D31E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1497" y="3519763"/>
            <a:ext cx="2156651" cy="3234977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981FD8E-C5CD-4464-4EFC-48851BF8E1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82349" y="0"/>
            <a:ext cx="2294432" cy="3438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ACBA5B2-3FBC-6BF2-6262-BF131E60CDF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35348" y="3519763"/>
            <a:ext cx="2452963" cy="2452963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7AFB361-2BB5-64FD-8EB4-1A859B80D75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56645" y="0"/>
            <a:ext cx="2286000" cy="3429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57AB752-48A8-DF22-0229-A45786DE3DC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7005" y="0"/>
            <a:ext cx="2553393" cy="3420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703BE14-3C5A-A054-D457-7279E09A278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16200000">
            <a:off x="6941083" y="586828"/>
            <a:ext cx="3441494" cy="2294329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F8177A3-B1B0-C969-EC60-A7A26203231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16200000">
            <a:off x="4568358" y="3842994"/>
            <a:ext cx="3035549" cy="2588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6416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330AD395-9C6D-0404-211C-4439ED9EE9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1895007" y="613539"/>
            <a:ext cx="3532402" cy="2354934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09173A0-D335-213E-DA38-0482AE087A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7068082" y="4174331"/>
            <a:ext cx="3228789" cy="2138548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6E3FBFA-1A00-D318-90C6-0899FE0369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4259965" y="707515"/>
            <a:ext cx="3428999" cy="201396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53CE53E-266F-DA06-AA7C-F1E181CAF8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24805"/>
            <a:ext cx="2354935" cy="3532403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4E3C645-BDB4-CA37-E17A-F2E235D57A9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84141" y="49614"/>
            <a:ext cx="2321859" cy="3482789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F0D25EA-9A65-8BFF-941C-7348B959BE2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86472" y="3629210"/>
            <a:ext cx="2152527" cy="322879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362AC7A-238A-5387-A54B-10ABE6281C7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1203" y="3604405"/>
            <a:ext cx="2152527" cy="322879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8974C81-CD55-DDDC-0ED8-659A9DF2B9B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59742" y="3629210"/>
            <a:ext cx="2152527" cy="3228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93783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AC939E2F-2431-8F99-B069-8FB0AD4DC0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4422" y="3429000"/>
            <a:ext cx="2713171" cy="339146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8D584E0-99A7-C782-4B87-ECE912C2CA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1984" y="-12888"/>
            <a:ext cx="2277408" cy="341611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55E3B1A-6285-2BA2-06C6-6C6B43DC4C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22410" y="3403224"/>
            <a:ext cx="2713171" cy="3391463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3F7BD05-3768-E9AD-A292-9BE663FC11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6200000">
            <a:off x="5182015" y="4010116"/>
            <a:ext cx="3266516" cy="2177677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21AAF04-5896-F2AD-A179-E834EF64ADC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6200000">
            <a:off x="-387163" y="472888"/>
            <a:ext cx="3276600" cy="245745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78671E9-2E9E-F96F-CE6E-7C49390855D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6200000">
            <a:off x="4492799" y="561988"/>
            <a:ext cx="3442446" cy="2291575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E06F1AA8-1922-D1DA-3DA2-AED9E815C36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98652" y="0"/>
            <a:ext cx="2303184" cy="3454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434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5FF06391-C1FE-C4B1-08BB-01889754A9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-542149" y="542149"/>
            <a:ext cx="3429000" cy="234470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D493367-5A91-776D-B76F-DAD08C5206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8080" y="0"/>
            <a:ext cx="2632243" cy="3290047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1AA4B04-FE83-632D-7DBA-D7EF01C590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44702" y="0"/>
            <a:ext cx="3039035" cy="303903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B342B73-70C1-F75E-59D5-651ECA24B6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6200000">
            <a:off x="2035218" y="3599087"/>
            <a:ext cx="3752346" cy="2632243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6E43538-897E-21AD-3823-72A4E25F784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6200000">
            <a:off x="4783862" y="3930479"/>
            <a:ext cx="3404856" cy="2303285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C1D75EF-3433-833D-BA81-8F394BB93D6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6200000">
            <a:off x="-120174" y="3655116"/>
            <a:ext cx="2812069" cy="2571721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31073CA-A72C-AC39-622B-BA4596FB609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6200000">
            <a:off x="7057250" y="4035858"/>
            <a:ext cx="3594562" cy="2102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83492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6DF7247B-4303-910B-8203-D3BAEBDF4A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9100" y="-1"/>
            <a:ext cx="4388864" cy="247425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008CF9A-5298-010B-7993-CE0731EF6D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7872" y="3153397"/>
            <a:ext cx="2780927" cy="369834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762E487-AEFB-77A4-8309-D55E61BF26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1612" y="3153397"/>
            <a:ext cx="2619188" cy="3705872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AFF4058-372E-97BF-B668-4A205DC4CAC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60700" y="0"/>
            <a:ext cx="2318124" cy="3082866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7ADCE93-E5EF-8B85-E549-52C21109333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812" y="3153397"/>
            <a:ext cx="3628838" cy="3628838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E596704-735E-C1F9-E22D-A7451CE75C6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-1"/>
            <a:ext cx="2940424" cy="2993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86707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98AE83A0-CDCE-DB7A-0A89-07B964ED00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4943330" y="3669710"/>
            <a:ext cx="3753699" cy="263319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7E4B7A8-477C-440A-351F-A63EA64F512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666" t="8574" r="16463" b="8542"/>
          <a:stretch/>
        </p:blipFill>
        <p:spPr>
          <a:xfrm>
            <a:off x="-1" y="13377"/>
            <a:ext cx="2446317" cy="3078143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FB970F6-FE38-F48C-FBC7-5A685E1169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44292" y="31130"/>
            <a:ext cx="2722281" cy="3402851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C61636E-403A-8621-F715-69A98D5ACA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3094508"/>
            <a:ext cx="2976282" cy="3750115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FD0883A-0DA8-322E-C715-E1496A6B9A5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6200000">
            <a:off x="2419904" y="3849845"/>
            <a:ext cx="3609426" cy="2380129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65C94382-76D8-594B-1858-0028DBEF500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76303" y="150566"/>
            <a:ext cx="3920083" cy="2429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9535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3F5A2FD3-962C-0AA9-2E3B-9AFA80DD40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3420930" y="3524343"/>
            <a:ext cx="4035693" cy="250099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B03B0D2-5059-C889-1CE7-CC5B6EA9C4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1467656" y="4087952"/>
            <a:ext cx="3081768" cy="235947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9F9A058-61E1-9B14-2D77-E3D165AA8F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-973015" y="4007197"/>
            <a:ext cx="3774831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249874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155</TotalTime>
  <Words>1</Words>
  <Application>Microsoft Macintosh PowerPoint</Application>
  <PresentationFormat>Format A4 (210 x 297 mm)</PresentationFormat>
  <Paragraphs>1</Paragraphs>
  <Slides>8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sandrine mejias</dc:creator>
  <cp:lastModifiedBy>sandrine mejias</cp:lastModifiedBy>
  <cp:revision>3</cp:revision>
  <dcterms:created xsi:type="dcterms:W3CDTF">2022-04-22T13:23:47Z</dcterms:created>
  <dcterms:modified xsi:type="dcterms:W3CDTF">2022-04-22T15:59:28Z</dcterms:modified>
</cp:coreProperties>
</file>